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8" r:id="rId6"/>
    <p:sldId id="264" r:id="rId7"/>
    <p:sldId id="259" r:id="rId8"/>
    <p:sldId id="265" r:id="rId9"/>
    <p:sldId id="266" r:id="rId10"/>
    <p:sldId id="267" r:id="rId11"/>
    <p:sldId id="288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85" r:id="rId23"/>
    <p:sldId id="280" r:id="rId24"/>
    <p:sldId id="282" r:id="rId25"/>
    <p:sldId id="279" r:id="rId26"/>
    <p:sldId id="281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4503B-6B43-46DD-B4ED-025F74E00DDC}" v="55" dt="2022-08-18T11:56:23.292"/>
    <p1510:client id="{F37AE1A2-7E56-46CD-AA81-EEB2BAD4C12D}" v="904" dt="2022-08-18T11:52:35.446"/>
    <p1510:client id="{FE774276-A04E-4B61-BBAA-77D29B0D6EFE}" v="2112" dt="2022-08-18T11:43:23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osha Fernando" userId="b1d1bc704c6c7731" providerId="Windows Live" clId="Web-{FE774276-A04E-4B61-BBAA-77D29B0D6EFE}"/>
    <pc:docChg chg="addSld delSld modSld">
      <pc:chgData name="Erosha Fernando" userId="b1d1bc704c6c7731" providerId="Windows Live" clId="Web-{FE774276-A04E-4B61-BBAA-77D29B0D6EFE}" dt="2022-08-18T11:43:23.337" v="1554" actId="20577"/>
      <pc:docMkLst>
        <pc:docMk/>
      </pc:docMkLst>
      <pc:sldChg chg="addSp delSp modSp new">
        <pc:chgData name="Erosha Fernando" userId="b1d1bc704c6c7731" providerId="Windows Live" clId="Web-{FE774276-A04E-4B61-BBAA-77D29B0D6EFE}" dt="2022-08-18T10:26:47.133" v="1097" actId="1076"/>
        <pc:sldMkLst>
          <pc:docMk/>
          <pc:sldMk cId="4263214833" sldId="268"/>
        </pc:sldMkLst>
        <pc:spChg chg="del">
          <ac:chgData name="Erosha Fernando" userId="b1d1bc704c6c7731" providerId="Windows Live" clId="Web-{FE774276-A04E-4B61-BBAA-77D29B0D6EFE}" dt="2022-08-17T12:42:39.635" v="4"/>
          <ac:spMkLst>
            <pc:docMk/>
            <pc:sldMk cId="4263214833" sldId="268"/>
            <ac:spMk id="2" creationId="{989CE046-9533-29F5-6C4B-7250184E590A}"/>
          </ac:spMkLst>
        </pc:spChg>
        <pc:spChg chg="del">
          <ac:chgData name="Erosha Fernando" userId="b1d1bc704c6c7731" providerId="Windows Live" clId="Web-{FE774276-A04E-4B61-BBAA-77D29B0D6EFE}" dt="2022-08-17T12:42:37.588" v="2"/>
          <ac:spMkLst>
            <pc:docMk/>
            <pc:sldMk cId="4263214833" sldId="268"/>
            <ac:spMk id="3" creationId="{24C5912D-ED5E-A314-9308-446213CD53A6}"/>
          </ac:spMkLst>
        </pc:spChg>
        <pc:spChg chg="del">
          <ac:chgData name="Erosha Fernando" userId="b1d1bc704c6c7731" providerId="Windows Live" clId="Web-{FE774276-A04E-4B61-BBAA-77D29B0D6EFE}" dt="2022-08-17T12:42:38.354" v="3"/>
          <ac:spMkLst>
            <pc:docMk/>
            <pc:sldMk cId="4263214833" sldId="268"/>
            <ac:spMk id="4" creationId="{79D007A1-B516-146C-9D35-E5989247ACB8}"/>
          </ac:spMkLst>
        </pc:spChg>
        <pc:spChg chg="mod">
          <ac:chgData name="Erosha Fernando" userId="b1d1bc704c6c7731" providerId="Windows Live" clId="Web-{FE774276-A04E-4B61-BBAA-77D29B0D6EFE}" dt="2022-08-18T05:27:52.122" v="604" actId="1076"/>
          <ac:spMkLst>
            <pc:docMk/>
            <pc:sldMk cId="4263214833" sldId="268"/>
            <ac:spMk id="8" creationId="{C60188F3-9F85-8377-94D5-A31CAFC99D48}"/>
          </ac:spMkLst>
        </pc:spChg>
        <pc:spChg chg="mod">
          <ac:chgData name="Erosha Fernando" userId="b1d1bc704c6c7731" providerId="Windows Live" clId="Web-{FE774276-A04E-4B61-BBAA-77D29B0D6EFE}" dt="2022-08-18T10:05:48.596" v="902" actId="20577"/>
          <ac:spMkLst>
            <pc:docMk/>
            <pc:sldMk cId="4263214833" sldId="268"/>
            <ac:spMk id="9" creationId="{A54070A5-6DDB-AA00-E57C-71F32C651CB6}"/>
          </ac:spMkLst>
        </pc:spChg>
        <pc:picChg chg="add del mod">
          <ac:chgData name="Erosha Fernando" userId="b1d1bc704c6c7731" providerId="Windows Live" clId="Web-{FE774276-A04E-4B61-BBAA-77D29B0D6EFE}" dt="2022-08-18T05:32:42.019" v="637"/>
          <ac:picMkLst>
            <pc:docMk/>
            <pc:sldMk cId="4263214833" sldId="268"/>
            <ac:picMk id="2" creationId="{137758B2-FBB9-264F-1069-F9DF25AEF9B3}"/>
          </ac:picMkLst>
        </pc:picChg>
        <pc:picChg chg="add del mod">
          <ac:chgData name="Erosha Fernando" userId="b1d1bc704c6c7731" providerId="Windows Live" clId="Web-{FE774276-A04E-4B61-BBAA-77D29B0D6EFE}" dt="2022-08-18T10:26:28.898" v="1093"/>
          <ac:picMkLst>
            <pc:docMk/>
            <pc:sldMk cId="4263214833" sldId="268"/>
            <ac:picMk id="2" creationId="{29D97572-5C0B-007E-44F0-DB72FAFCE9AC}"/>
          </ac:picMkLst>
        </pc:picChg>
        <pc:picChg chg="add del mod">
          <ac:chgData name="Erosha Fernando" userId="b1d1bc704c6c7731" providerId="Windows Live" clId="Web-{FE774276-A04E-4B61-BBAA-77D29B0D6EFE}" dt="2022-08-18T10:26:18.803" v="1090"/>
          <ac:picMkLst>
            <pc:docMk/>
            <pc:sldMk cId="4263214833" sldId="268"/>
            <ac:picMk id="3" creationId="{896F6913-DDB8-50D5-722B-5DD44108DAA2}"/>
          </ac:picMkLst>
        </pc:picChg>
        <pc:picChg chg="add del mod">
          <ac:chgData name="Erosha Fernando" userId="b1d1bc704c6c7731" providerId="Windows Live" clId="Web-{FE774276-A04E-4B61-BBAA-77D29B0D6EFE}" dt="2022-08-18T10:26:32.929" v="1095"/>
          <ac:picMkLst>
            <pc:docMk/>
            <pc:sldMk cId="4263214833" sldId="268"/>
            <ac:picMk id="4" creationId="{FDAE260A-62F9-FEF2-C6B3-C229C17ADBC3}"/>
          </ac:picMkLst>
        </pc:picChg>
        <pc:picChg chg="add del mod">
          <ac:chgData name="Erosha Fernando" userId="b1d1bc704c6c7731" providerId="Windows Live" clId="Web-{FE774276-A04E-4B61-BBAA-77D29B0D6EFE}" dt="2022-08-18T10:25:57.505" v="1088"/>
          <ac:picMkLst>
            <pc:docMk/>
            <pc:sldMk cId="4263214833" sldId="268"/>
            <ac:picMk id="5" creationId="{3977C29F-31FF-18C0-E28C-708C62B489E8}"/>
          </ac:picMkLst>
        </pc:picChg>
        <pc:picChg chg="add mod">
          <ac:chgData name="Erosha Fernando" userId="b1d1bc704c6c7731" providerId="Windows Live" clId="Web-{FE774276-A04E-4B61-BBAA-77D29B0D6EFE}" dt="2022-08-18T05:32:57.957" v="639" actId="1076"/>
          <ac:picMkLst>
            <pc:docMk/>
            <pc:sldMk cId="4263214833" sldId="268"/>
            <ac:picMk id="6" creationId="{2E7794B9-6EF3-A84B-5674-1183E7E5EDC4}"/>
          </ac:picMkLst>
        </pc:picChg>
        <pc:picChg chg="add mod">
          <ac:chgData name="Erosha Fernando" userId="b1d1bc704c6c7731" providerId="Windows Live" clId="Web-{FE774276-A04E-4B61-BBAA-77D29B0D6EFE}" dt="2022-08-18T10:26:24.366" v="1091" actId="1076"/>
          <ac:picMkLst>
            <pc:docMk/>
            <pc:sldMk cId="4263214833" sldId="268"/>
            <ac:picMk id="7" creationId="{146A5859-152F-75E0-6BD3-AC8D88AC8B26}"/>
          </ac:picMkLst>
        </pc:picChg>
        <pc:picChg chg="add mod">
          <ac:chgData name="Erosha Fernando" userId="b1d1bc704c6c7731" providerId="Windows Live" clId="Web-{FE774276-A04E-4B61-BBAA-77D29B0D6EFE}" dt="2022-08-18T10:26:47.133" v="1097" actId="1076"/>
          <ac:picMkLst>
            <pc:docMk/>
            <pc:sldMk cId="4263214833" sldId="268"/>
            <ac:picMk id="10" creationId="{2642C37B-3089-BE06-AB64-F6694E7B3A5B}"/>
          </ac:picMkLst>
        </pc:picChg>
        <pc:picChg chg="add mod">
          <ac:chgData name="Erosha Fernando" userId="b1d1bc704c6c7731" providerId="Windows Live" clId="Web-{FE774276-A04E-4B61-BBAA-77D29B0D6EFE}" dt="2022-08-18T10:26:12.897" v="1089" actId="1076"/>
          <ac:picMkLst>
            <pc:docMk/>
            <pc:sldMk cId="4263214833" sldId="268"/>
            <ac:picMk id="11" creationId="{F4A0EA8B-2A01-C6BA-CE02-C68A2D4B315E}"/>
          </ac:picMkLst>
        </pc:picChg>
      </pc:sldChg>
      <pc:sldChg chg="addSp delSp modSp new">
        <pc:chgData name="Erosha Fernando" userId="b1d1bc704c6c7731" providerId="Windows Live" clId="Web-{FE774276-A04E-4B61-BBAA-77D29B0D6EFE}" dt="2022-08-18T10:28:45.907" v="1127" actId="1076"/>
        <pc:sldMkLst>
          <pc:docMk/>
          <pc:sldMk cId="1626920873" sldId="269"/>
        </pc:sldMkLst>
        <pc:spChg chg="del">
          <ac:chgData name="Erosha Fernando" userId="b1d1bc704c6c7731" providerId="Windows Live" clId="Web-{FE774276-A04E-4B61-BBAA-77D29B0D6EFE}" dt="2022-08-17T13:29:52.541" v="52"/>
          <ac:spMkLst>
            <pc:docMk/>
            <pc:sldMk cId="1626920873" sldId="269"/>
            <ac:spMk id="2" creationId="{D52A031A-94A7-5F13-65F0-73E42C111335}"/>
          </ac:spMkLst>
        </pc:spChg>
        <pc:spChg chg="del">
          <ac:chgData name="Erosha Fernando" userId="b1d1bc704c6c7731" providerId="Windows Live" clId="Web-{FE774276-A04E-4B61-BBAA-77D29B0D6EFE}" dt="2022-08-17T13:29:51.776" v="51"/>
          <ac:spMkLst>
            <pc:docMk/>
            <pc:sldMk cId="1626920873" sldId="269"/>
            <ac:spMk id="3" creationId="{81261D21-09D7-54D9-98E6-ED8AE14DDBE9}"/>
          </ac:spMkLst>
        </pc:spChg>
        <pc:spChg chg="del">
          <ac:chgData name="Erosha Fernando" userId="b1d1bc704c6c7731" providerId="Windows Live" clId="Web-{FE774276-A04E-4B61-BBAA-77D29B0D6EFE}" dt="2022-08-17T13:29:53.041" v="53"/>
          <ac:spMkLst>
            <pc:docMk/>
            <pc:sldMk cId="1626920873" sldId="269"/>
            <ac:spMk id="4" creationId="{6B07F931-614A-A0C9-D662-0912201451BD}"/>
          </ac:spMkLst>
        </pc:spChg>
        <pc:spChg chg="mod">
          <ac:chgData name="Erosha Fernando" userId="b1d1bc704c6c7731" providerId="Windows Live" clId="Web-{FE774276-A04E-4B61-BBAA-77D29B0D6EFE}" dt="2022-08-18T10:05:35.658" v="897" actId="20577"/>
          <ac:spMkLst>
            <pc:docMk/>
            <pc:sldMk cId="1626920873" sldId="269"/>
            <ac:spMk id="10" creationId="{30E50E72-98EE-3CEB-38F8-A0D2A56C3A0C}"/>
          </ac:spMkLst>
        </pc:spChg>
        <pc:spChg chg="mod">
          <ac:chgData name="Erosha Fernando" userId="b1d1bc704c6c7731" providerId="Windows Live" clId="Web-{FE774276-A04E-4B61-BBAA-77D29B0D6EFE}" dt="2022-08-18T05:26:11.683" v="590" actId="1076"/>
          <ac:spMkLst>
            <pc:docMk/>
            <pc:sldMk cId="1626920873" sldId="269"/>
            <ac:spMk id="11" creationId="{853C8CA4-F7FF-4D39-DD0A-C99B219F4F6B}"/>
          </ac:spMkLst>
        </pc:spChg>
        <pc:picChg chg="add mod">
          <ac:chgData name="Erosha Fernando" userId="b1d1bc704c6c7731" providerId="Windows Live" clId="Web-{FE774276-A04E-4B61-BBAA-77D29B0D6EFE}" dt="2022-08-18T10:28:21.186" v="1123" actId="1076"/>
          <ac:picMkLst>
            <pc:docMk/>
            <pc:sldMk cId="1626920873" sldId="269"/>
            <ac:picMk id="2" creationId="{15AE26A9-8B23-DAB8-A506-384D5232685F}"/>
          </ac:picMkLst>
        </pc:picChg>
        <pc:picChg chg="add mod">
          <ac:chgData name="Erosha Fernando" userId="b1d1bc704c6c7731" providerId="Windows Live" clId="Web-{FE774276-A04E-4B61-BBAA-77D29B0D6EFE}" dt="2022-08-18T10:28:12.202" v="1122" actId="1076"/>
          <ac:picMkLst>
            <pc:docMk/>
            <pc:sldMk cId="1626920873" sldId="269"/>
            <ac:picMk id="3" creationId="{1CF695B0-D0C5-F242-1ABF-7C7BC9AF27FE}"/>
          </ac:picMkLst>
        </pc:picChg>
        <pc:picChg chg="add mod">
          <ac:chgData name="Erosha Fernando" userId="b1d1bc704c6c7731" providerId="Windows Live" clId="Web-{FE774276-A04E-4B61-BBAA-77D29B0D6EFE}" dt="2022-08-18T10:28:45.907" v="1127" actId="1076"/>
          <ac:picMkLst>
            <pc:docMk/>
            <pc:sldMk cId="1626920873" sldId="269"/>
            <ac:picMk id="4" creationId="{4BF18717-D13F-B423-E68C-2858D3D9E3E2}"/>
          </ac:picMkLst>
        </pc:picChg>
        <pc:picChg chg="add del mod">
          <ac:chgData name="Erosha Fernando" userId="b1d1bc704c6c7731" providerId="Windows Live" clId="Web-{FE774276-A04E-4B61-BBAA-77D29B0D6EFE}" dt="2022-08-18T10:28:03.467" v="1119"/>
          <ac:picMkLst>
            <pc:docMk/>
            <pc:sldMk cId="1626920873" sldId="269"/>
            <ac:picMk id="5" creationId="{81D21DF9-A268-27D4-4C2A-4B5E525DD1BD}"/>
          </ac:picMkLst>
        </pc:picChg>
        <pc:picChg chg="add del mod">
          <ac:chgData name="Erosha Fernando" userId="b1d1bc704c6c7731" providerId="Windows Live" clId="Web-{FE774276-A04E-4B61-BBAA-77D29B0D6EFE}" dt="2022-08-18T10:28:08.342" v="1121"/>
          <ac:picMkLst>
            <pc:docMk/>
            <pc:sldMk cId="1626920873" sldId="269"/>
            <ac:picMk id="6" creationId="{9DB52553-E364-F5FD-180A-F17F781D816F}"/>
          </ac:picMkLst>
        </pc:picChg>
        <pc:picChg chg="add del mod">
          <ac:chgData name="Erosha Fernando" userId="b1d1bc704c6c7731" providerId="Windows Live" clId="Web-{FE774276-A04E-4B61-BBAA-77D29B0D6EFE}" dt="2022-08-18T10:28:42.078" v="1126"/>
          <ac:picMkLst>
            <pc:docMk/>
            <pc:sldMk cId="1626920873" sldId="269"/>
            <ac:picMk id="7" creationId="{D93F28D6-DCA6-31A6-1D3D-3CFAF1C1C8DE}"/>
          </ac:picMkLst>
        </pc:picChg>
        <pc:picChg chg="add del mod">
          <ac:chgData name="Erosha Fernando" userId="b1d1bc704c6c7731" providerId="Windows Live" clId="Web-{FE774276-A04E-4B61-BBAA-77D29B0D6EFE}" dt="2022-08-18T10:27:49.747" v="1116"/>
          <ac:picMkLst>
            <pc:docMk/>
            <pc:sldMk cId="1626920873" sldId="269"/>
            <ac:picMk id="8" creationId="{84D1EB21-EE2A-2557-AD0D-9DB19AAF3E94}"/>
          </ac:picMkLst>
        </pc:picChg>
        <pc:picChg chg="add mod">
          <ac:chgData name="Erosha Fernando" userId="b1d1bc704c6c7731" providerId="Windows Live" clId="Web-{FE774276-A04E-4B61-BBAA-77D29B0D6EFE}" dt="2022-08-18T05:26:18.042" v="591" actId="1076"/>
          <ac:picMkLst>
            <pc:docMk/>
            <pc:sldMk cId="1626920873" sldId="269"/>
            <ac:picMk id="9" creationId="{70EB271E-F89E-082E-54B2-5DDFE4F35801}"/>
          </ac:picMkLst>
        </pc:picChg>
        <pc:picChg chg="add mod">
          <ac:chgData name="Erosha Fernando" userId="b1d1bc704c6c7731" providerId="Windows Live" clId="Web-{FE774276-A04E-4B61-BBAA-77D29B0D6EFE}" dt="2022-08-18T10:27:54.544" v="1117" actId="1076"/>
          <ac:picMkLst>
            <pc:docMk/>
            <pc:sldMk cId="1626920873" sldId="269"/>
            <ac:picMk id="12" creationId="{E0FDC219-16E0-28C9-1FBC-613D6FFB9559}"/>
          </ac:picMkLst>
        </pc:picChg>
      </pc:sldChg>
      <pc:sldChg chg="addSp delSp modSp new">
        <pc:chgData name="Erosha Fernando" userId="b1d1bc704c6c7731" providerId="Windows Live" clId="Web-{FE774276-A04E-4B61-BBAA-77D29B0D6EFE}" dt="2022-08-18T10:29:57.740" v="1153" actId="1076"/>
        <pc:sldMkLst>
          <pc:docMk/>
          <pc:sldMk cId="2626937374" sldId="270"/>
        </pc:sldMkLst>
        <pc:spChg chg="del">
          <ac:chgData name="Erosha Fernando" userId="b1d1bc704c6c7731" providerId="Windows Live" clId="Web-{FE774276-A04E-4B61-BBAA-77D29B0D6EFE}" dt="2022-08-17T13:37:23.913" v="67"/>
          <ac:spMkLst>
            <pc:docMk/>
            <pc:sldMk cId="2626937374" sldId="270"/>
            <ac:spMk id="3" creationId="{99269091-2D90-C6AA-0580-849089461109}"/>
          </ac:spMkLst>
        </pc:spChg>
        <pc:spChg chg="del">
          <ac:chgData name="Erosha Fernando" userId="b1d1bc704c6c7731" providerId="Windows Live" clId="Web-{FE774276-A04E-4B61-BBAA-77D29B0D6EFE}" dt="2022-08-17T13:37:23.976" v="68"/>
          <ac:spMkLst>
            <pc:docMk/>
            <pc:sldMk cId="2626937374" sldId="270"/>
            <ac:spMk id="4" creationId="{3E24B02D-7DB0-4732-1CA4-AE5A893ACEB4}"/>
          </ac:spMkLst>
        </pc:spChg>
        <pc:spChg chg="mod">
          <ac:chgData name="Erosha Fernando" userId="b1d1bc704c6c7731" providerId="Windows Live" clId="Web-{FE774276-A04E-4B61-BBAA-77D29B0D6EFE}" dt="2022-08-18T10:24:01.310" v="1072" actId="20577"/>
          <ac:spMkLst>
            <pc:docMk/>
            <pc:sldMk cId="2626937374" sldId="270"/>
            <ac:spMk id="11" creationId="{13220BC8-506E-5061-E994-68BEF6D8F530}"/>
          </ac:spMkLst>
        </pc:spChg>
        <pc:picChg chg="add mod">
          <ac:chgData name="Erosha Fernando" userId="b1d1bc704c6c7731" providerId="Windows Live" clId="Web-{FE774276-A04E-4B61-BBAA-77D29B0D6EFE}" dt="2022-08-18T10:29:57.740" v="1153" actId="1076"/>
          <ac:picMkLst>
            <pc:docMk/>
            <pc:sldMk cId="2626937374" sldId="270"/>
            <ac:picMk id="2" creationId="{DBB512D8-317C-0083-91E5-0727B1B5F2F9}"/>
          </ac:picMkLst>
        </pc:picChg>
        <pc:picChg chg="add mod">
          <ac:chgData name="Erosha Fernando" userId="b1d1bc704c6c7731" providerId="Windows Live" clId="Web-{FE774276-A04E-4B61-BBAA-77D29B0D6EFE}" dt="2022-08-18T10:29:42.645" v="1148" actId="1076"/>
          <ac:picMkLst>
            <pc:docMk/>
            <pc:sldMk cId="2626937374" sldId="270"/>
            <ac:picMk id="3" creationId="{A1445571-E782-9896-43A0-823B6B93A652}"/>
          </ac:picMkLst>
        </pc:picChg>
        <pc:picChg chg="add mod">
          <ac:chgData name="Erosha Fernando" userId="b1d1bc704c6c7731" providerId="Windows Live" clId="Web-{FE774276-A04E-4B61-BBAA-77D29B0D6EFE}" dt="2022-08-18T10:29:52.786" v="1151" actId="1076"/>
          <ac:picMkLst>
            <pc:docMk/>
            <pc:sldMk cId="2626937374" sldId="270"/>
            <ac:picMk id="4" creationId="{DE67F367-82BB-955E-E161-7B1D228A0C26}"/>
          </ac:picMkLst>
        </pc:picChg>
        <pc:picChg chg="add del mod ord">
          <ac:chgData name="Erosha Fernando" userId="b1d1bc704c6c7731" providerId="Windows Live" clId="Web-{FE774276-A04E-4B61-BBAA-77D29B0D6EFE}" dt="2022-08-18T10:29:40.114" v="1147"/>
          <ac:picMkLst>
            <pc:docMk/>
            <pc:sldMk cId="2626937374" sldId="270"/>
            <ac:picMk id="5" creationId="{0DEC9082-60CF-A44E-7626-2E0EE833BC1F}"/>
          </ac:picMkLst>
        </pc:picChg>
        <pc:picChg chg="add del mod ord">
          <ac:chgData name="Erosha Fernando" userId="b1d1bc704c6c7731" providerId="Windows Live" clId="Web-{FE774276-A04E-4B61-BBAA-77D29B0D6EFE}" dt="2022-08-18T10:29:54.896" v="1152"/>
          <ac:picMkLst>
            <pc:docMk/>
            <pc:sldMk cId="2626937374" sldId="270"/>
            <ac:picMk id="6" creationId="{5746E27E-817B-32A0-9AA4-C10F13240B45}"/>
          </ac:picMkLst>
        </pc:picChg>
        <pc:picChg chg="add del mod">
          <ac:chgData name="Erosha Fernando" userId="b1d1bc704c6c7731" providerId="Windows Live" clId="Web-{FE774276-A04E-4B61-BBAA-77D29B0D6EFE}" dt="2022-08-18T10:29:44.942" v="1149"/>
          <ac:picMkLst>
            <pc:docMk/>
            <pc:sldMk cId="2626937374" sldId="270"/>
            <ac:picMk id="7" creationId="{9DF1A75D-732F-22A7-D705-18B5832E0DC9}"/>
          </ac:picMkLst>
        </pc:picChg>
        <pc:picChg chg="add del mod">
          <ac:chgData name="Erosha Fernando" userId="b1d1bc704c6c7731" providerId="Windows Live" clId="Web-{FE774276-A04E-4B61-BBAA-77D29B0D6EFE}" dt="2022-08-18T10:29:33.879" v="1145"/>
          <ac:picMkLst>
            <pc:docMk/>
            <pc:sldMk cId="2626937374" sldId="270"/>
            <ac:picMk id="8" creationId="{4F179190-F146-6255-4ED5-D2A30A9436DE}"/>
          </ac:picMkLst>
        </pc:picChg>
        <pc:picChg chg="add mod">
          <ac:chgData name="Erosha Fernando" userId="b1d1bc704c6c7731" providerId="Windows Live" clId="Web-{FE774276-A04E-4B61-BBAA-77D29B0D6EFE}" dt="2022-08-18T05:38:02.651" v="654" actId="1076"/>
          <ac:picMkLst>
            <pc:docMk/>
            <pc:sldMk cId="2626937374" sldId="270"/>
            <ac:picMk id="9" creationId="{265E7401-74E5-D76C-A033-AB557833A9FE}"/>
          </ac:picMkLst>
        </pc:picChg>
        <pc:picChg chg="add mod">
          <ac:chgData name="Erosha Fernando" userId="b1d1bc704c6c7731" providerId="Windows Live" clId="Web-{FE774276-A04E-4B61-BBAA-77D29B0D6EFE}" dt="2022-08-18T10:29:37.754" v="1146" actId="1076"/>
          <ac:picMkLst>
            <pc:docMk/>
            <pc:sldMk cId="2626937374" sldId="270"/>
            <ac:picMk id="12" creationId="{EA793B0B-9A5A-C89B-A050-2D41BBEAE520}"/>
          </ac:picMkLst>
        </pc:picChg>
      </pc:sldChg>
      <pc:sldChg chg="addSp delSp modSp new">
        <pc:chgData name="Erosha Fernando" userId="b1d1bc704c6c7731" providerId="Windows Live" clId="Web-{FE774276-A04E-4B61-BBAA-77D29B0D6EFE}" dt="2022-08-18T10:31:35.356" v="1180" actId="1076"/>
        <pc:sldMkLst>
          <pc:docMk/>
          <pc:sldMk cId="2275168347" sldId="271"/>
        </pc:sldMkLst>
        <pc:spChg chg="add del mod">
          <ac:chgData name="Erosha Fernando" userId="b1d1bc704c6c7731" providerId="Windows Live" clId="Web-{FE774276-A04E-4B61-BBAA-77D29B0D6EFE}" dt="2022-08-17T14:32:17.567" v="162"/>
          <ac:spMkLst>
            <pc:docMk/>
            <pc:sldMk cId="2275168347" sldId="271"/>
            <ac:spMk id="2" creationId="{C67DAB2D-2155-4147-90FD-42A293B4C931}"/>
          </ac:spMkLst>
        </pc:spChg>
        <pc:spChg chg="del">
          <ac:chgData name="Erosha Fernando" userId="b1d1bc704c6c7731" providerId="Windows Live" clId="Web-{FE774276-A04E-4B61-BBAA-77D29B0D6EFE}" dt="2022-08-17T13:38:52.994" v="80"/>
          <ac:spMkLst>
            <pc:docMk/>
            <pc:sldMk cId="2275168347" sldId="271"/>
            <ac:spMk id="3" creationId="{B914CE9C-3EDC-CA75-E418-85C4DDEC450B}"/>
          </ac:spMkLst>
        </pc:spChg>
        <pc:spChg chg="del">
          <ac:chgData name="Erosha Fernando" userId="b1d1bc704c6c7731" providerId="Windows Live" clId="Web-{FE774276-A04E-4B61-BBAA-77D29B0D6EFE}" dt="2022-08-17T13:38:53.119" v="81"/>
          <ac:spMkLst>
            <pc:docMk/>
            <pc:sldMk cId="2275168347" sldId="271"/>
            <ac:spMk id="4" creationId="{98791382-2CF9-F3D7-AF1A-6A0C0835A000}"/>
          </ac:spMkLst>
        </pc:spChg>
        <pc:spChg chg="mod">
          <ac:chgData name="Erosha Fernando" userId="b1d1bc704c6c7731" providerId="Windows Live" clId="Web-{FE774276-A04E-4B61-BBAA-77D29B0D6EFE}" dt="2022-08-18T10:09:45.160" v="918" actId="1076"/>
          <ac:spMkLst>
            <pc:docMk/>
            <pc:sldMk cId="2275168347" sldId="271"/>
            <ac:spMk id="10" creationId="{4902A532-9DEB-988D-AD50-3B2C2659C908}"/>
          </ac:spMkLst>
        </pc:spChg>
        <pc:spChg chg="mod">
          <ac:chgData name="Erosha Fernando" userId="b1d1bc704c6c7731" providerId="Windows Live" clId="Web-{FE774276-A04E-4B61-BBAA-77D29B0D6EFE}" dt="2022-08-18T10:23:44.903" v="1070" actId="20577"/>
          <ac:spMkLst>
            <pc:docMk/>
            <pc:sldMk cId="2275168347" sldId="271"/>
            <ac:spMk id="11" creationId="{C0232EFA-5043-DA51-D76D-9504B8670B46}"/>
          </ac:spMkLst>
        </pc:spChg>
        <pc:picChg chg="add mod">
          <ac:chgData name="Erosha Fernando" userId="b1d1bc704c6c7731" providerId="Windows Live" clId="Web-{FE774276-A04E-4B61-BBAA-77D29B0D6EFE}" dt="2022-08-18T10:31:09.557" v="1174" actId="1076"/>
          <ac:picMkLst>
            <pc:docMk/>
            <pc:sldMk cId="2275168347" sldId="271"/>
            <ac:picMk id="2" creationId="{C51794C7-A025-0CE0-6BC0-E1EBFF73945C}"/>
          </ac:picMkLst>
        </pc:picChg>
        <pc:picChg chg="add mod">
          <ac:chgData name="Erosha Fernando" userId="b1d1bc704c6c7731" providerId="Windows Live" clId="Web-{FE774276-A04E-4B61-BBAA-77D29B0D6EFE}" dt="2022-08-18T10:31:35.356" v="1180" actId="1076"/>
          <ac:picMkLst>
            <pc:docMk/>
            <pc:sldMk cId="2275168347" sldId="271"/>
            <ac:picMk id="3" creationId="{9843E9A5-9CBC-C37F-999F-7E18F06CC2DB}"/>
          </ac:picMkLst>
        </pc:picChg>
        <pc:picChg chg="add mod">
          <ac:chgData name="Erosha Fernando" userId="b1d1bc704c6c7731" providerId="Windows Live" clId="Web-{FE774276-A04E-4B61-BBAA-77D29B0D6EFE}" dt="2022-08-18T10:31:24.199" v="1178" actId="1076"/>
          <ac:picMkLst>
            <pc:docMk/>
            <pc:sldMk cId="2275168347" sldId="271"/>
            <ac:picMk id="4" creationId="{01D1A526-841F-836D-CBE1-DFA7AC3E9518}"/>
          </ac:picMkLst>
        </pc:picChg>
        <pc:picChg chg="add del mod ord">
          <ac:chgData name="Erosha Fernando" userId="b1d1bc704c6c7731" providerId="Windows Live" clId="Web-{FE774276-A04E-4B61-BBAA-77D29B0D6EFE}" dt="2022-08-18T10:31:20.339" v="1177"/>
          <ac:picMkLst>
            <pc:docMk/>
            <pc:sldMk cId="2275168347" sldId="271"/>
            <ac:picMk id="5" creationId="{7D28B2B8-C158-3A46-FDDF-3AAB76FD8DCB}"/>
          </ac:picMkLst>
        </pc:picChg>
        <pc:picChg chg="add del mod ord">
          <ac:chgData name="Erosha Fernando" userId="b1d1bc704c6c7731" providerId="Windows Live" clId="Web-{FE774276-A04E-4B61-BBAA-77D29B0D6EFE}" dt="2022-08-18T10:31:26.105" v="1179"/>
          <ac:picMkLst>
            <pc:docMk/>
            <pc:sldMk cId="2275168347" sldId="271"/>
            <ac:picMk id="6" creationId="{614FD0CC-D7D9-287F-C166-F62CE75A71FB}"/>
          </ac:picMkLst>
        </pc:picChg>
        <pc:picChg chg="add del mod">
          <ac:chgData name="Erosha Fernando" userId="b1d1bc704c6c7731" providerId="Windows Live" clId="Web-{FE774276-A04E-4B61-BBAA-77D29B0D6EFE}" dt="2022-08-18T10:31:11.260" v="1175"/>
          <ac:picMkLst>
            <pc:docMk/>
            <pc:sldMk cId="2275168347" sldId="271"/>
            <ac:picMk id="7" creationId="{0CB702C4-5E73-FE38-A0A8-48E514D73C5F}"/>
          </ac:picMkLst>
        </pc:picChg>
        <pc:picChg chg="add del mod">
          <ac:chgData name="Erosha Fernando" userId="b1d1bc704c6c7731" providerId="Windows Live" clId="Web-{FE774276-A04E-4B61-BBAA-77D29B0D6EFE}" dt="2022-08-18T10:31:04.822" v="1173"/>
          <ac:picMkLst>
            <pc:docMk/>
            <pc:sldMk cId="2275168347" sldId="271"/>
            <ac:picMk id="8" creationId="{093CACBC-8EEF-76FB-3302-ED58E34E1685}"/>
          </ac:picMkLst>
        </pc:picChg>
        <pc:picChg chg="add mod">
          <ac:chgData name="Erosha Fernando" userId="b1d1bc704c6c7731" providerId="Windows Live" clId="Web-{FE774276-A04E-4B61-BBAA-77D29B0D6EFE}" dt="2022-08-17T14:32:30.317" v="169" actId="14100"/>
          <ac:picMkLst>
            <pc:docMk/>
            <pc:sldMk cId="2275168347" sldId="271"/>
            <ac:picMk id="9" creationId="{5F59D395-E785-D73E-A145-4EF9C2B855FE}"/>
          </ac:picMkLst>
        </pc:picChg>
        <pc:picChg chg="add mod">
          <ac:chgData name="Erosha Fernando" userId="b1d1bc704c6c7731" providerId="Windows Live" clId="Web-{FE774276-A04E-4B61-BBAA-77D29B0D6EFE}" dt="2022-08-18T10:31:18.667" v="1176" actId="1076"/>
          <ac:picMkLst>
            <pc:docMk/>
            <pc:sldMk cId="2275168347" sldId="271"/>
            <ac:picMk id="12" creationId="{A68345D8-9158-EA2E-9C97-5EF9A09DBF9A}"/>
          </ac:picMkLst>
        </pc:picChg>
      </pc:sldChg>
      <pc:sldChg chg="addSp delSp modSp new">
        <pc:chgData name="Erosha Fernando" userId="b1d1bc704c6c7731" providerId="Windows Live" clId="Web-{FE774276-A04E-4B61-BBAA-77D29B0D6EFE}" dt="2022-08-18T10:39:25.078" v="1206" actId="1076"/>
        <pc:sldMkLst>
          <pc:docMk/>
          <pc:sldMk cId="429053540" sldId="272"/>
        </pc:sldMkLst>
        <pc:spChg chg="del">
          <ac:chgData name="Erosha Fernando" userId="b1d1bc704c6c7731" providerId="Windows Live" clId="Web-{FE774276-A04E-4B61-BBAA-77D29B0D6EFE}" dt="2022-08-17T13:39:35.417" v="90"/>
          <ac:spMkLst>
            <pc:docMk/>
            <pc:sldMk cId="429053540" sldId="272"/>
            <ac:spMk id="3" creationId="{83975DAB-5C5A-FD31-8050-9BA11E90E2A4}"/>
          </ac:spMkLst>
        </pc:spChg>
        <pc:spChg chg="del">
          <ac:chgData name="Erosha Fernando" userId="b1d1bc704c6c7731" providerId="Windows Live" clId="Web-{FE774276-A04E-4B61-BBAA-77D29B0D6EFE}" dt="2022-08-17T13:39:35.510" v="91"/>
          <ac:spMkLst>
            <pc:docMk/>
            <pc:sldMk cId="429053540" sldId="272"/>
            <ac:spMk id="4" creationId="{D129573A-0D48-23ED-091B-B31ACA922C3D}"/>
          </ac:spMkLst>
        </pc:spChg>
        <pc:spChg chg="mod">
          <ac:chgData name="Erosha Fernando" userId="b1d1bc704c6c7731" providerId="Windows Live" clId="Web-{FE774276-A04E-4B61-BBAA-77D29B0D6EFE}" dt="2022-08-18T10:23:30.370" v="1065" actId="20577"/>
          <ac:spMkLst>
            <pc:docMk/>
            <pc:sldMk cId="429053540" sldId="272"/>
            <ac:spMk id="11" creationId="{71831F15-078D-2D99-DBAE-B552BD605A18}"/>
          </ac:spMkLst>
        </pc:spChg>
        <pc:picChg chg="add mod">
          <ac:chgData name="Erosha Fernando" userId="b1d1bc704c6c7731" providerId="Windows Live" clId="Web-{FE774276-A04E-4B61-BBAA-77D29B0D6EFE}" dt="2022-08-18T10:39:25.078" v="1206" actId="1076"/>
          <ac:picMkLst>
            <pc:docMk/>
            <pc:sldMk cId="429053540" sldId="272"/>
            <ac:picMk id="2" creationId="{C0D95DF1-EEF8-423D-3783-0C6F1C5636E7}"/>
          </ac:picMkLst>
        </pc:picChg>
        <pc:picChg chg="add mod">
          <ac:chgData name="Erosha Fernando" userId="b1d1bc704c6c7731" providerId="Windows Live" clId="Web-{FE774276-A04E-4B61-BBAA-77D29B0D6EFE}" dt="2022-08-18T10:39:12.406" v="1202" actId="1076"/>
          <ac:picMkLst>
            <pc:docMk/>
            <pc:sldMk cId="429053540" sldId="272"/>
            <ac:picMk id="3" creationId="{2C777F48-6D79-D347-0B1D-0960B98ABA8B}"/>
          </ac:picMkLst>
        </pc:picChg>
        <pc:picChg chg="add mod">
          <ac:chgData name="Erosha Fernando" userId="b1d1bc704c6c7731" providerId="Windows Live" clId="Web-{FE774276-A04E-4B61-BBAA-77D29B0D6EFE}" dt="2022-08-18T10:39:19.422" v="1204" actId="1076"/>
          <ac:picMkLst>
            <pc:docMk/>
            <pc:sldMk cId="429053540" sldId="272"/>
            <ac:picMk id="4" creationId="{C9D56EC9-0127-33A7-51E8-F712FF2E472B}"/>
          </ac:picMkLst>
        </pc:picChg>
        <pc:picChg chg="add del mod ord">
          <ac:chgData name="Erosha Fernando" userId="b1d1bc704c6c7731" providerId="Windows Live" clId="Web-{FE774276-A04E-4B61-BBAA-77D29B0D6EFE}" dt="2022-08-18T10:39:09.890" v="1201"/>
          <ac:picMkLst>
            <pc:docMk/>
            <pc:sldMk cId="429053540" sldId="272"/>
            <ac:picMk id="5" creationId="{8A363688-B269-10AC-CB64-9C29257F067F}"/>
          </ac:picMkLst>
        </pc:picChg>
        <pc:picChg chg="add del mod ord">
          <ac:chgData name="Erosha Fernando" userId="b1d1bc704c6c7731" providerId="Windows Live" clId="Web-{FE774276-A04E-4B61-BBAA-77D29B0D6EFE}" dt="2022-08-18T10:39:20.234" v="1205"/>
          <ac:picMkLst>
            <pc:docMk/>
            <pc:sldMk cId="429053540" sldId="272"/>
            <ac:picMk id="6" creationId="{1A93C145-D68C-FBC6-C4A7-0EDBF3636E54}"/>
          </ac:picMkLst>
        </pc:picChg>
        <pc:picChg chg="add del mod">
          <ac:chgData name="Erosha Fernando" userId="b1d1bc704c6c7731" providerId="Windows Live" clId="Web-{FE774276-A04E-4B61-BBAA-77D29B0D6EFE}" dt="2022-08-18T10:39:14.265" v="1203"/>
          <ac:picMkLst>
            <pc:docMk/>
            <pc:sldMk cId="429053540" sldId="272"/>
            <ac:picMk id="7" creationId="{1DF065FE-3BC0-C448-FE52-CAA621E21EA9}"/>
          </ac:picMkLst>
        </pc:picChg>
        <pc:picChg chg="add del mod">
          <ac:chgData name="Erosha Fernando" userId="b1d1bc704c6c7731" providerId="Windows Live" clId="Web-{FE774276-A04E-4B61-BBAA-77D29B0D6EFE}" dt="2022-08-18T10:39:03.186" v="1199"/>
          <ac:picMkLst>
            <pc:docMk/>
            <pc:sldMk cId="429053540" sldId="272"/>
            <ac:picMk id="8" creationId="{1A5DC73D-DA2B-70B4-7B2F-47FC4F68DC91}"/>
          </ac:picMkLst>
        </pc:picChg>
        <pc:picChg chg="add mod">
          <ac:chgData name="Erosha Fernando" userId="b1d1bc704c6c7731" providerId="Windows Live" clId="Web-{FE774276-A04E-4B61-BBAA-77D29B0D6EFE}" dt="2022-08-18T05:38:42.170" v="660" actId="1076"/>
          <ac:picMkLst>
            <pc:docMk/>
            <pc:sldMk cId="429053540" sldId="272"/>
            <ac:picMk id="9" creationId="{692A766F-3889-A269-52B2-171B456E2557}"/>
          </ac:picMkLst>
        </pc:picChg>
        <pc:picChg chg="add mod">
          <ac:chgData name="Erosha Fernando" userId="b1d1bc704c6c7731" providerId="Windows Live" clId="Web-{FE774276-A04E-4B61-BBAA-77D29B0D6EFE}" dt="2022-08-18T10:39:08.234" v="1200" actId="1076"/>
          <ac:picMkLst>
            <pc:docMk/>
            <pc:sldMk cId="429053540" sldId="272"/>
            <ac:picMk id="12" creationId="{772F697A-E78C-E71E-1F45-A966736BE7C2}"/>
          </ac:picMkLst>
        </pc:picChg>
      </pc:sldChg>
      <pc:sldChg chg="addSp delSp modSp new">
        <pc:chgData name="Erosha Fernando" userId="b1d1bc704c6c7731" providerId="Windows Live" clId="Web-{FE774276-A04E-4B61-BBAA-77D29B0D6EFE}" dt="2022-08-18T10:41:19.930" v="1232" actId="1076"/>
        <pc:sldMkLst>
          <pc:docMk/>
          <pc:sldMk cId="800138653" sldId="273"/>
        </pc:sldMkLst>
        <pc:spChg chg="del">
          <ac:chgData name="Erosha Fernando" userId="b1d1bc704c6c7731" providerId="Windows Live" clId="Web-{FE774276-A04E-4B61-BBAA-77D29B0D6EFE}" dt="2022-08-17T13:41:00.372" v="100"/>
          <ac:spMkLst>
            <pc:docMk/>
            <pc:sldMk cId="800138653" sldId="273"/>
            <ac:spMk id="3" creationId="{9369F534-9741-7A78-500F-61197D85D829}"/>
          </ac:spMkLst>
        </pc:spChg>
        <pc:spChg chg="del">
          <ac:chgData name="Erosha Fernando" userId="b1d1bc704c6c7731" providerId="Windows Live" clId="Web-{FE774276-A04E-4B61-BBAA-77D29B0D6EFE}" dt="2022-08-17T13:41:00.466" v="101"/>
          <ac:spMkLst>
            <pc:docMk/>
            <pc:sldMk cId="800138653" sldId="273"/>
            <ac:spMk id="4" creationId="{14FD86BD-BCF5-1200-CD97-58533D6D773A}"/>
          </ac:spMkLst>
        </pc:spChg>
        <pc:spChg chg="mod">
          <ac:chgData name="Erosha Fernando" userId="b1d1bc704c6c7731" providerId="Windows Live" clId="Web-{FE774276-A04E-4B61-BBAA-77D29B0D6EFE}" dt="2022-08-18T10:23:15.870" v="1062" actId="20577"/>
          <ac:spMkLst>
            <pc:docMk/>
            <pc:sldMk cId="800138653" sldId="273"/>
            <ac:spMk id="11" creationId="{FAC7A97D-C3A9-5CB1-E961-0E4EC5157337}"/>
          </ac:spMkLst>
        </pc:spChg>
        <pc:picChg chg="add mod">
          <ac:chgData name="Erosha Fernando" userId="b1d1bc704c6c7731" providerId="Windows Live" clId="Web-{FE774276-A04E-4B61-BBAA-77D29B0D6EFE}" dt="2022-08-18T10:40:41.755" v="1230" actId="1076"/>
          <ac:picMkLst>
            <pc:docMk/>
            <pc:sldMk cId="800138653" sldId="273"/>
            <ac:picMk id="2" creationId="{D07384D0-8D77-B82E-741C-53D7656663FD}"/>
          </ac:picMkLst>
        </pc:picChg>
        <pc:picChg chg="add mod">
          <ac:chgData name="Erosha Fernando" userId="b1d1bc704c6c7731" providerId="Windows Live" clId="Web-{FE774276-A04E-4B61-BBAA-77D29B0D6EFE}" dt="2022-08-18T10:40:26.473" v="1225" actId="1076"/>
          <ac:picMkLst>
            <pc:docMk/>
            <pc:sldMk cId="800138653" sldId="273"/>
            <ac:picMk id="3" creationId="{958966F8-A13F-00E2-6658-2D2F485E464D}"/>
          </ac:picMkLst>
        </pc:picChg>
        <pc:picChg chg="add mod">
          <ac:chgData name="Erosha Fernando" userId="b1d1bc704c6c7731" providerId="Windows Live" clId="Web-{FE774276-A04E-4B61-BBAA-77D29B0D6EFE}" dt="2022-08-18T10:41:19.930" v="1232" actId="1076"/>
          <ac:picMkLst>
            <pc:docMk/>
            <pc:sldMk cId="800138653" sldId="273"/>
            <ac:picMk id="4" creationId="{57DD5D47-6E14-B386-FE21-762724CCA1B4}"/>
          </ac:picMkLst>
        </pc:picChg>
        <pc:picChg chg="add del mod ord">
          <ac:chgData name="Erosha Fernando" userId="b1d1bc704c6c7731" providerId="Windows Live" clId="Web-{FE774276-A04E-4B61-BBAA-77D29B0D6EFE}" dt="2022-08-18T10:40:39.083" v="1229"/>
          <ac:picMkLst>
            <pc:docMk/>
            <pc:sldMk cId="800138653" sldId="273"/>
            <ac:picMk id="5" creationId="{A8244C1C-602B-4E4C-0646-2331A2D5B430}"/>
          </ac:picMkLst>
        </pc:picChg>
        <pc:picChg chg="add del mod ord">
          <ac:chgData name="Erosha Fernando" userId="b1d1bc704c6c7731" providerId="Windows Live" clId="Web-{FE774276-A04E-4B61-BBAA-77D29B0D6EFE}" dt="2022-08-18T10:40:21.645" v="1224"/>
          <ac:picMkLst>
            <pc:docMk/>
            <pc:sldMk cId="800138653" sldId="273"/>
            <ac:picMk id="6" creationId="{5C995B02-62DB-D28D-99D6-5ED34113AF52}"/>
          </ac:picMkLst>
        </pc:picChg>
        <pc:picChg chg="add del mod">
          <ac:chgData name="Erosha Fernando" userId="b1d1bc704c6c7731" providerId="Windows Live" clId="Web-{FE774276-A04E-4B61-BBAA-77D29B0D6EFE}" dt="2022-08-18T10:40:03.393" v="1219"/>
          <ac:picMkLst>
            <pc:docMk/>
            <pc:sldMk cId="800138653" sldId="273"/>
            <ac:picMk id="7" creationId="{E1F80B6E-C18D-B4A3-2131-192E94852A4A}"/>
          </ac:picMkLst>
        </pc:picChg>
        <pc:picChg chg="add del mod">
          <ac:chgData name="Erosha Fernando" userId="b1d1bc704c6c7731" providerId="Windows Live" clId="Web-{FE774276-A04E-4B61-BBAA-77D29B0D6EFE}" dt="2022-08-18T10:39:51.518" v="1214"/>
          <ac:picMkLst>
            <pc:docMk/>
            <pc:sldMk cId="800138653" sldId="273"/>
            <ac:picMk id="8" creationId="{63616DE7-43EB-72F3-1EF0-37CBF32A43C9}"/>
          </ac:picMkLst>
        </pc:picChg>
        <pc:picChg chg="add mod">
          <ac:chgData name="Erosha Fernando" userId="b1d1bc704c6c7731" providerId="Windows Live" clId="Web-{FE774276-A04E-4B61-BBAA-77D29B0D6EFE}" dt="2022-08-18T05:29:53.422" v="636" actId="1076"/>
          <ac:picMkLst>
            <pc:docMk/>
            <pc:sldMk cId="800138653" sldId="273"/>
            <ac:picMk id="9" creationId="{60AF8EA5-AD13-8471-923A-620D8B4162A8}"/>
          </ac:picMkLst>
        </pc:picChg>
        <pc:picChg chg="add mod">
          <ac:chgData name="Erosha Fernando" userId="b1d1bc704c6c7731" providerId="Windows Live" clId="Web-{FE774276-A04E-4B61-BBAA-77D29B0D6EFE}" dt="2022-08-18T10:39:53.940" v="1215" actId="1076"/>
          <ac:picMkLst>
            <pc:docMk/>
            <pc:sldMk cId="800138653" sldId="273"/>
            <ac:picMk id="12" creationId="{91A4891B-52E7-367D-6228-D314E5200AE4}"/>
          </ac:picMkLst>
        </pc:picChg>
      </pc:sldChg>
      <pc:sldChg chg="addSp modSp new">
        <pc:chgData name="Erosha Fernando" userId="b1d1bc704c6c7731" providerId="Windows Live" clId="Web-{FE774276-A04E-4B61-BBAA-77D29B0D6EFE}" dt="2022-08-18T10:41:36.103" v="1235" actId="1076"/>
        <pc:sldMkLst>
          <pc:docMk/>
          <pc:sldMk cId="1790797151" sldId="274"/>
        </pc:sldMkLst>
        <pc:spChg chg="add">
          <ac:chgData name="Erosha Fernando" userId="b1d1bc704c6c7731" providerId="Windows Live" clId="Web-{FE774276-A04E-4B61-BBAA-77D29B0D6EFE}" dt="2022-08-18T10:15:15.182" v="1003"/>
          <ac:spMkLst>
            <pc:docMk/>
            <pc:sldMk cId="1790797151" sldId="274"/>
            <ac:spMk id="7" creationId="{2C35FE83-0C5F-C494-DCA7-B71532EFA714}"/>
          </ac:spMkLst>
        </pc:spChg>
        <pc:spChg chg="add">
          <ac:chgData name="Erosha Fernando" userId="b1d1bc704c6c7731" providerId="Windows Live" clId="Web-{FE774276-A04E-4B61-BBAA-77D29B0D6EFE}" dt="2022-08-17T14:35:49.730" v="190"/>
          <ac:spMkLst>
            <pc:docMk/>
            <pc:sldMk cId="1790797151" sldId="274"/>
            <ac:spMk id="8" creationId="{C42478BB-E84A-1387-8DB8-99A1E97F4A9C}"/>
          </ac:spMkLst>
        </pc:spChg>
        <pc:spChg chg="add mod">
          <ac:chgData name="Erosha Fernando" userId="b1d1bc704c6c7731" providerId="Windows Live" clId="Web-{FE774276-A04E-4B61-BBAA-77D29B0D6EFE}" dt="2022-08-18T10:23:03.259" v="1060" actId="20577"/>
          <ac:spMkLst>
            <pc:docMk/>
            <pc:sldMk cId="1790797151" sldId="274"/>
            <ac:spMk id="10" creationId="{05BFD98C-1A7E-A217-62DE-F063A83E2D5D}"/>
          </ac:spMkLst>
        </pc:spChg>
        <pc:picChg chg="add mod">
          <ac:chgData name="Erosha Fernando" userId="b1d1bc704c6c7731" providerId="Windows Live" clId="Web-{FE774276-A04E-4B61-BBAA-77D29B0D6EFE}" dt="2022-08-18T10:41:36.103" v="1235" actId="1076"/>
          <ac:picMkLst>
            <pc:docMk/>
            <pc:sldMk cId="1790797151" sldId="274"/>
            <ac:picMk id="2" creationId="{6C7F2102-CB0E-A4B0-4903-6FB4AEBD2EF3}"/>
          </ac:picMkLst>
        </pc:picChg>
        <pc:picChg chg="add mod">
          <ac:chgData name="Erosha Fernando" userId="b1d1bc704c6c7731" providerId="Windows Live" clId="Web-{FE774276-A04E-4B61-BBAA-77D29B0D6EFE}" dt="2022-08-18T05:39:16.405" v="665" actId="1076"/>
          <ac:picMkLst>
            <pc:docMk/>
            <pc:sldMk cId="1790797151" sldId="274"/>
            <ac:picMk id="3" creationId="{9104586C-B08B-BFB6-43D3-10DAA7519016}"/>
          </ac:picMkLst>
        </pc:picChg>
        <pc:picChg chg="add mod">
          <ac:chgData name="Erosha Fernando" userId="b1d1bc704c6c7731" providerId="Windows Live" clId="Web-{FE774276-A04E-4B61-BBAA-77D29B0D6EFE}" dt="2022-08-18T10:41:27.915" v="1234" actId="1076"/>
          <ac:picMkLst>
            <pc:docMk/>
            <pc:sldMk cId="1790797151" sldId="274"/>
            <ac:picMk id="4" creationId="{B7EAD734-0105-FC37-4CFE-BD826877354C}"/>
          </ac:picMkLst>
        </pc:picChg>
        <pc:picChg chg="add mod">
          <ac:chgData name="Erosha Fernando" userId="b1d1bc704c6c7731" providerId="Windows Live" clId="Web-{FE774276-A04E-4B61-BBAA-77D29B0D6EFE}" dt="2022-08-17T14:38:24.081" v="232" actId="1076"/>
          <ac:picMkLst>
            <pc:docMk/>
            <pc:sldMk cId="1790797151" sldId="274"/>
            <ac:picMk id="5" creationId="{87B2D989-4DE3-2F3F-EF79-1E1A1C4A4496}"/>
          </ac:picMkLst>
        </pc:picChg>
        <pc:picChg chg="add mod">
          <ac:chgData name="Erosha Fernando" userId="b1d1bc704c6c7731" providerId="Windows Live" clId="Web-{FE774276-A04E-4B61-BBAA-77D29B0D6EFE}" dt="2022-08-17T14:35:55.715" v="191" actId="1076"/>
          <ac:picMkLst>
            <pc:docMk/>
            <pc:sldMk cId="1790797151" sldId="274"/>
            <ac:picMk id="6" creationId="{EBA114A4-3232-B827-E411-E37FAE3209AF}"/>
          </ac:picMkLst>
        </pc:picChg>
      </pc:sldChg>
      <pc:sldChg chg="addSp modSp new">
        <pc:chgData name="Erosha Fernando" userId="b1d1bc704c6c7731" providerId="Windows Live" clId="Web-{FE774276-A04E-4B61-BBAA-77D29B0D6EFE}" dt="2022-08-18T10:22:14.959" v="1057" actId="20577"/>
        <pc:sldMkLst>
          <pc:docMk/>
          <pc:sldMk cId="826946133" sldId="275"/>
        </pc:sldMkLst>
        <pc:spChg chg="add">
          <ac:chgData name="Erosha Fernando" userId="b1d1bc704c6c7731" providerId="Windows Live" clId="Web-{FE774276-A04E-4B61-BBAA-77D29B0D6EFE}" dt="2022-08-17T14:37:55.315" v="223"/>
          <ac:spMkLst>
            <pc:docMk/>
            <pc:sldMk cId="826946133" sldId="275"/>
            <ac:spMk id="8" creationId="{E7CB2C61-5274-D36C-AAA2-447517DDE1F7}"/>
          </ac:spMkLst>
        </pc:spChg>
        <pc:spChg chg="add mod">
          <ac:chgData name="Erosha Fernando" userId="b1d1bc704c6c7731" providerId="Windows Live" clId="Web-{FE774276-A04E-4B61-BBAA-77D29B0D6EFE}" dt="2022-08-18T10:22:14.959" v="1057" actId="20577"/>
          <ac:spMkLst>
            <pc:docMk/>
            <pc:sldMk cId="826946133" sldId="275"/>
            <ac:spMk id="10" creationId="{36547BF1-8B30-5C5E-FCD3-E2EA65756A6E}"/>
          </ac:spMkLst>
        </pc:spChg>
        <pc:picChg chg="add mod">
          <ac:chgData name="Erosha Fernando" userId="b1d1bc704c6c7731" providerId="Windows Live" clId="Web-{FE774276-A04E-4B61-BBAA-77D29B0D6EFE}" dt="2022-08-18T05:39:51.031" v="668" actId="1076"/>
          <ac:picMkLst>
            <pc:docMk/>
            <pc:sldMk cId="826946133" sldId="275"/>
            <ac:picMk id="2" creationId="{505850CE-15E5-1415-097A-AE603EED8998}"/>
          </ac:picMkLst>
        </pc:picChg>
        <pc:picChg chg="add mod">
          <ac:chgData name="Erosha Fernando" userId="b1d1bc704c6c7731" providerId="Windows Live" clId="Web-{FE774276-A04E-4B61-BBAA-77D29B0D6EFE}" dt="2022-08-17T14:37:47.455" v="222" actId="1076"/>
          <ac:picMkLst>
            <pc:docMk/>
            <pc:sldMk cId="826946133" sldId="275"/>
            <ac:picMk id="3" creationId="{7993FF2D-FB4C-AFBC-B9D7-E459ACBB2C2E}"/>
          </ac:picMkLst>
        </pc:picChg>
        <pc:picChg chg="add mod">
          <ac:chgData name="Erosha Fernando" userId="b1d1bc704c6c7731" providerId="Windows Live" clId="Web-{FE774276-A04E-4B61-BBAA-77D29B0D6EFE}" dt="2022-08-18T05:39:49.328" v="667" actId="1076"/>
          <ac:picMkLst>
            <pc:docMk/>
            <pc:sldMk cId="826946133" sldId="275"/>
            <ac:picMk id="4" creationId="{60751006-787F-C70F-0E1C-8A08AA6F718A}"/>
          </ac:picMkLst>
        </pc:picChg>
        <pc:picChg chg="add mod">
          <ac:chgData name="Erosha Fernando" userId="b1d1bc704c6c7731" providerId="Windows Live" clId="Web-{FE774276-A04E-4B61-BBAA-77D29B0D6EFE}" dt="2022-08-17T14:37:27.892" v="213" actId="14100"/>
          <ac:picMkLst>
            <pc:docMk/>
            <pc:sldMk cId="826946133" sldId="275"/>
            <ac:picMk id="5" creationId="{0289DA56-E93A-6061-8F32-0BCE2B4580AA}"/>
          </ac:picMkLst>
        </pc:picChg>
        <pc:picChg chg="add mod">
          <ac:chgData name="Erosha Fernando" userId="b1d1bc704c6c7731" providerId="Windows Live" clId="Web-{FE774276-A04E-4B61-BBAA-77D29B0D6EFE}" dt="2022-08-17T14:38:00.299" v="225" actId="1076"/>
          <ac:picMkLst>
            <pc:docMk/>
            <pc:sldMk cId="826946133" sldId="275"/>
            <ac:picMk id="6" creationId="{7A6D8002-34F1-E32C-9E76-495D93364919}"/>
          </ac:picMkLst>
        </pc:picChg>
      </pc:sldChg>
      <pc:sldChg chg="addSp delSp modSp new">
        <pc:chgData name="Erosha Fernando" userId="b1d1bc704c6c7731" providerId="Windows Live" clId="Web-{FE774276-A04E-4B61-BBAA-77D29B0D6EFE}" dt="2022-08-18T11:29:00.669" v="1537" actId="20577"/>
        <pc:sldMkLst>
          <pc:docMk/>
          <pc:sldMk cId="80197840" sldId="276"/>
        </pc:sldMkLst>
        <pc:spChg chg="add mod">
          <ac:chgData name="Erosha Fernando" userId="b1d1bc704c6c7731" providerId="Windows Live" clId="Web-{FE774276-A04E-4B61-BBAA-77D29B0D6EFE}" dt="2022-08-18T11:25:02.398" v="1455" actId="14100"/>
          <ac:spMkLst>
            <pc:docMk/>
            <pc:sldMk cId="80197840" sldId="276"/>
            <ac:spMk id="22" creationId="{0C64A490-5CE5-1A5A-8AF2-75D5AE97F805}"/>
          </ac:spMkLst>
        </pc:spChg>
        <pc:spChg chg="add mod">
          <ac:chgData name="Erosha Fernando" userId="b1d1bc704c6c7731" providerId="Windows Live" clId="Web-{FE774276-A04E-4B61-BBAA-77D29B0D6EFE}" dt="2022-08-18T11:28:13.479" v="1526" actId="20577"/>
          <ac:spMkLst>
            <pc:docMk/>
            <pc:sldMk cId="80197840" sldId="276"/>
            <ac:spMk id="24" creationId="{638C5335-FF76-B8E5-E0A8-B7B6EBC95BEB}"/>
          </ac:spMkLst>
        </pc:spChg>
        <pc:spChg chg="add mod">
          <ac:chgData name="Erosha Fernando" userId="b1d1bc704c6c7731" providerId="Windows Live" clId="Web-{FE774276-A04E-4B61-BBAA-77D29B0D6EFE}" dt="2022-08-18T11:28:19.026" v="1530" actId="20577"/>
          <ac:spMkLst>
            <pc:docMk/>
            <pc:sldMk cId="80197840" sldId="276"/>
            <ac:spMk id="26" creationId="{B355F47B-0813-ACDA-F5ED-7351C4CF9E5F}"/>
          </ac:spMkLst>
        </pc:spChg>
        <pc:spChg chg="add mod">
          <ac:chgData name="Erosha Fernando" userId="b1d1bc704c6c7731" providerId="Windows Live" clId="Web-{FE774276-A04E-4B61-BBAA-77D29B0D6EFE}" dt="2022-08-18T11:28:41.543" v="1534" actId="20577"/>
          <ac:spMkLst>
            <pc:docMk/>
            <pc:sldMk cId="80197840" sldId="276"/>
            <ac:spMk id="28" creationId="{8D6788BE-FD5D-62A0-3600-5C1115C0D985}"/>
          </ac:spMkLst>
        </pc:spChg>
        <pc:spChg chg="add mod">
          <ac:chgData name="Erosha Fernando" userId="b1d1bc704c6c7731" providerId="Windows Live" clId="Web-{FE774276-A04E-4B61-BBAA-77D29B0D6EFE}" dt="2022-08-18T11:29:00.669" v="1537" actId="20577"/>
          <ac:spMkLst>
            <pc:docMk/>
            <pc:sldMk cId="80197840" sldId="276"/>
            <ac:spMk id="30" creationId="{28BC5BAF-F12A-1656-44BA-24684DF51485}"/>
          </ac:spMkLst>
        </pc:spChg>
        <pc:picChg chg="add del mod">
          <ac:chgData name="Erosha Fernando" userId="b1d1bc704c6c7731" providerId="Windows Live" clId="Web-{FE774276-A04E-4B61-BBAA-77D29B0D6EFE}" dt="2022-08-17T14:56:39.660" v="246"/>
          <ac:picMkLst>
            <pc:docMk/>
            <pc:sldMk cId="80197840" sldId="276"/>
            <ac:picMk id="2" creationId="{6A11F21F-98DA-F021-C00D-B9C6721C5803}"/>
          </ac:picMkLst>
        </pc:picChg>
        <pc:picChg chg="add mod">
          <ac:chgData name="Erosha Fernando" userId="b1d1bc704c6c7731" providerId="Windows Live" clId="Web-{FE774276-A04E-4B61-BBAA-77D29B0D6EFE}" dt="2022-08-18T11:22:30.932" v="1364" actId="1076"/>
          <ac:picMkLst>
            <pc:docMk/>
            <pc:sldMk cId="80197840" sldId="276"/>
            <ac:picMk id="2" creationId="{E9E7007C-EDFF-357F-2E51-FEE44C34B824}"/>
          </ac:picMkLst>
        </pc:picChg>
        <pc:picChg chg="add mod">
          <ac:chgData name="Erosha Fernando" userId="b1d1bc704c6c7731" providerId="Windows Live" clId="Web-{FE774276-A04E-4B61-BBAA-77D29B0D6EFE}" dt="2022-08-18T11:22:30.948" v="1365" actId="1076"/>
          <ac:picMkLst>
            <pc:docMk/>
            <pc:sldMk cId="80197840" sldId="276"/>
            <ac:picMk id="3" creationId="{0B372EC9-06D2-B046-AA35-D29CF02062BF}"/>
          </ac:picMkLst>
        </pc:picChg>
        <pc:picChg chg="add del mod">
          <ac:chgData name="Erosha Fernando" userId="b1d1bc704c6c7731" providerId="Windows Live" clId="Web-{FE774276-A04E-4B61-BBAA-77D29B0D6EFE}" dt="2022-08-17T14:56:37.988" v="244"/>
          <ac:picMkLst>
            <pc:docMk/>
            <pc:sldMk cId="80197840" sldId="276"/>
            <ac:picMk id="3" creationId="{FCC28F47-7CBF-9B7E-767E-C349B7C81C91}"/>
          </ac:picMkLst>
        </pc:picChg>
        <pc:picChg chg="add mod">
          <ac:chgData name="Erosha Fernando" userId="b1d1bc704c6c7731" providerId="Windows Live" clId="Web-{FE774276-A04E-4B61-BBAA-77D29B0D6EFE}" dt="2022-08-18T11:22:30.963" v="1366" actId="1076"/>
          <ac:picMkLst>
            <pc:docMk/>
            <pc:sldMk cId="80197840" sldId="276"/>
            <ac:picMk id="4" creationId="{1CBAE655-130C-DB39-CC50-36AC733E4511}"/>
          </ac:picMkLst>
        </pc:picChg>
        <pc:picChg chg="add del mod">
          <ac:chgData name="Erosha Fernando" userId="b1d1bc704c6c7731" providerId="Windows Live" clId="Web-{FE774276-A04E-4B61-BBAA-77D29B0D6EFE}" dt="2022-08-17T14:56:39.644" v="245"/>
          <ac:picMkLst>
            <pc:docMk/>
            <pc:sldMk cId="80197840" sldId="276"/>
            <ac:picMk id="4" creationId="{29A34F6C-1045-C065-DA68-FD90C17B320E}"/>
          </ac:picMkLst>
        </pc:picChg>
        <pc:picChg chg="add mod">
          <ac:chgData name="Erosha Fernando" userId="b1d1bc704c6c7731" providerId="Windows Live" clId="Web-{FE774276-A04E-4B61-BBAA-77D29B0D6EFE}" dt="2022-08-18T11:22:30.963" v="1367" actId="1076"/>
          <ac:picMkLst>
            <pc:docMk/>
            <pc:sldMk cId="80197840" sldId="276"/>
            <ac:picMk id="5" creationId="{351D6593-DFFD-FBF7-C54F-EAFE793BB455}"/>
          </ac:picMkLst>
        </pc:picChg>
        <pc:picChg chg="add del mod">
          <ac:chgData name="Erosha Fernando" userId="b1d1bc704c6c7731" providerId="Windows Live" clId="Web-{FE774276-A04E-4B61-BBAA-77D29B0D6EFE}" dt="2022-08-17T14:56:39.675" v="247"/>
          <ac:picMkLst>
            <pc:docMk/>
            <pc:sldMk cId="80197840" sldId="276"/>
            <ac:picMk id="5" creationId="{8D7681AE-853D-C94A-5570-E58B5C38019A}"/>
          </ac:picMkLst>
        </pc:picChg>
        <pc:picChg chg="add del mod">
          <ac:chgData name="Erosha Fernando" userId="b1d1bc704c6c7731" providerId="Windows Live" clId="Web-{FE774276-A04E-4B61-BBAA-77D29B0D6EFE}" dt="2022-08-18T11:12:08.868" v="1281"/>
          <ac:picMkLst>
            <pc:docMk/>
            <pc:sldMk cId="80197840" sldId="276"/>
            <ac:picMk id="6" creationId="{C23F5FE7-9D85-EC3D-FE4C-6BFCD2C359DD}"/>
          </ac:picMkLst>
        </pc:picChg>
        <pc:picChg chg="add del mod">
          <ac:chgData name="Erosha Fernando" userId="b1d1bc704c6c7731" providerId="Windows Live" clId="Web-{FE774276-A04E-4B61-BBAA-77D29B0D6EFE}" dt="2022-08-17T15:12:12.452" v="350"/>
          <ac:picMkLst>
            <pc:docMk/>
            <pc:sldMk cId="80197840" sldId="276"/>
            <ac:picMk id="6" creationId="{F3B37547-44CA-902D-747C-F88088436296}"/>
          </ac:picMkLst>
        </pc:picChg>
        <pc:picChg chg="add del mod">
          <ac:chgData name="Erosha Fernando" userId="b1d1bc704c6c7731" providerId="Windows Live" clId="Web-{FE774276-A04E-4B61-BBAA-77D29B0D6EFE}" dt="2022-08-17T15:12:12.452" v="349"/>
          <ac:picMkLst>
            <pc:docMk/>
            <pc:sldMk cId="80197840" sldId="276"/>
            <ac:picMk id="7" creationId="{8DC69A6F-6207-72D8-EE7E-079B858A047B}"/>
          </ac:picMkLst>
        </pc:picChg>
        <pc:picChg chg="add mod">
          <ac:chgData name="Erosha Fernando" userId="b1d1bc704c6c7731" providerId="Windows Live" clId="Web-{FE774276-A04E-4B61-BBAA-77D29B0D6EFE}" dt="2022-08-18T11:22:30.979" v="1368" actId="1076"/>
          <ac:picMkLst>
            <pc:docMk/>
            <pc:sldMk cId="80197840" sldId="276"/>
            <ac:picMk id="7" creationId="{952C8906-D0B3-70D8-BA17-555A0A5782BA}"/>
          </ac:picMkLst>
        </pc:picChg>
        <pc:picChg chg="add del mod">
          <ac:chgData name="Erosha Fernando" userId="b1d1bc704c6c7731" providerId="Windows Live" clId="Web-{FE774276-A04E-4B61-BBAA-77D29B0D6EFE}" dt="2022-08-18T11:12:46.933" v="1284"/>
          <ac:picMkLst>
            <pc:docMk/>
            <pc:sldMk cId="80197840" sldId="276"/>
            <ac:picMk id="8" creationId="{767D97C0-A314-3D8D-F5DC-E6BE761C073D}"/>
          </ac:picMkLst>
        </pc:picChg>
        <pc:picChg chg="add del mod">
          <ac:chgData name="Erosha Fernando" userId="b1d1bc704c6c7731" providerId="Windows Live" clId="Web-{FE774276-A04E-4B61-BBAA-77D29B0D6EFE}" dt="2022-08-17T15:12:12.452" v="348"/>
          <ac:picMkLst>
            <pc:docMk/>
            <pc:sldMk cId="80197840" sldId="276"/>
            <ac:picMk id="8" creationId="{AE14E24D-3D7F-D9F7-8622-6BE5DBD72FC7}"/>
          </ac:picMkLst>
        </pc:picChg>
        <pc:picChg chg="add mod">
          <ac:chgData name="Erosha Fernando" userId="b1d1bc704c6c7731" providerId="Windows Live" clId="Web-{FE774276-A04E-4B61-BBAA-77D29B0D6EFE}" dt="2022-08-18T11:22:30.994" v="1369" actId="1076"/>
          <ac:picMkLst>
            <pc:docMk/>
            <pc:sldMk cId="80197840" sldId="276"/>
            <ac:picMk id="9" creationId="{647757D9-0282-CF6C-F4AB-D37570C381BC}"/>
          </ac:picMkLst>
        </pc:picChg>
        <pc:picChg chg="add del mod">
          <ac:chgData name="Erosha Fernando" userId="b1d1bc704c6c7731" providerId="Windows Live" clId="Web-{FE774276-A04E-4B61-BBAA-77D29B0D6EFE}" dt="2022-08-17T15:12:12.452" v="347"/>
          <ac:picMkLst>
            <pc:docMk/>
            <pc:sldMk cId="80197840" sldId="276"/>
            <ac:picMk id="9" creationId="{759E35CC-48CC-51F5-C69C-56325D0C0CDB}"/>
          </ac:picMkLst>
        </pc:picChg>
        <pc:picChg chg="add mod">
          <ac:chgData name="Erosha Fernando" userId="b1d1bc704c6c7731" providerId="Windows Live" clId="Web-{FE774276-A04E-4B61-BBAA-77D29B0D6EFE}" dt="2022-08-18T11:22:31.010" v="1370" actId="1076"/>
          <ac:picMkLst>
            <pc:docMk/>
            <pc:sldMk cId="80197840" sldId="276"/>
            <ac:picMk id="10" creationId="{89D9F4E9-AD80-11C4-8198-47C77DEE0723}"/>
          </ac:picMkLst>
        </pc:picChg>
        <pc:picChg chg="add del mod">
          <ac:chgData name="Erosha Fernando" userId="b1d1bc704c6c7731" providerId="Windows Live" clId="Web-{FE774276-A04E-4B61-BBAA-77D29B0D6EFE}" dt="2022-08-17T15:12:12.452" v="346"/>
          <ac:picMkLst>
            <pc:docMk/>
            <pc:sldMk cId="80197840" sldId="276"/>
            <ac:picMk id="10" creationId="{B410EA7C-0E37-DB4E-2C52-67997F6C0A2F}"/>
          </ac:picMkLst>
        </pc:picChg>
        <pc:picChg chg="add del mod">
          <ac:chgData name="Erosha Fernando" userId="b1d1bc704c6c7731" providerId="Windows Live" clId="Web-{FE774276-A04E-4B61-BBAA-77D29B0D6EFE}" dt="2022-08-17T15:12:12.452" v="345"/>
          <ac:picMkLst>
            <pc:docMk/>
            <pc:sldMk cId="80197840" sldId="276"/>
            <ac:picMk id="11" creationId="{0135E034-856F-E579-40DA-8A64728FF7A9}"/>
          </ac:picMkLst>
        </pc:picChg>
        <pc:picChg chg="add del mod">
          <ac:chgData name="Erosha Fernando" userId="b1d1bc704c6c7731" providerId="Windows Live" clId="Web-{FE774276-A04E-4B61-BBAA-77D29B0D6EFE}" dt="2022-08-18T11:13:07.982" v="1287"/>
          <ac:picMkLst>
            <pc:docMk/>
            <pc:sldMk cId="80197840" sldId="276"/>
            <ac:picMk id="11" creationId="{0B9694C3-4333-158F-A62A-F54E7ECB5682}"/>
          </ac:picMkLst>
        </pc:picChg>
        <pc:picChg chg="add del mod">
          <ac:chgData name="Erosha Fernando" userId="b1d1bc704c6c7731" providerId="Windows Live" clId="Web-{FE774276-A04E-4B61-BBAA-77D29B0D6EFE}" dt="2022-08-18T11:02:18.139" v="1236"/>
          <ac:picMkLst>
            <pc:docMk/>
            <pc:sldMk cId="80197840" sldId="276"/>
            <ac:picMk id="12" creationId="{B6057A2A-8C62-4206-E92B-466284E976F5}"/>
          </ac:picMkLst>
        </pc:picChg>
        <pc:picChg chg="add del mod">
          <ac:chgData name="Erosha Fernando" userId="b1d1bc704c6c7731" providerId="Windows Live" clId="Web-{FE774276-A04E-4B61-BBAA-77D29B0D6EFE}" dt="2022-08-18T11:02:18.764" v="1237"/>
          <ac:picMkLst>
            <pc:docMk/>
            <pc:sldMk cId="80197840" sldId="276"/>
            <ac:picMk id="13" creationId="{EB6557A4-3C3D-1BC8-3C0A-820B2BEBCAD0}"/>
          </ac:picMkLst>
        </pc:picChg>
        <pc:picChg chg="add del mod">
          <ac:chgData name="Erosha Fernando" userId="b1d1bc704c6c7731" providerId="Windows Live" clId="Web-{FE774276-A04E-4B61-BBAA-77D29B0D6EFE}" dt="2022-08-18T11:09:13.826" v="1256"/>
          <ac:picMkLst>
            <pc:docMk/>
            <pc:sldMk cId="80197840" sldId="276"/>
            <ac:picMk id="14" creationId="{38443EE5-8A18-3365-B224-47849364FC73}"/>
          </ac:picMkLst>
        </pc:picChg>
        <pc:picChg chg="add del mod">
          <ac:chgData name="Erosha Fernando" userId="b1d1bc704c6c7731" providerId="Windows Live" clId="Web-{FE774276-A04E-4B61-BBAA-77D29B0D6EFE}" dt="2022-08-18T11:09:16.357" v="1257"/>
          <ac:picMkLst>
            <pc:docMk/>
            <pc:sldMk cId="80197840" sldId="276"/>
            <ac:picMk id="15" creationId="{0E5F8127-5DE7-94EC-3F69-837E88591B73}"/>
          </ac:picMkLst>
        </pc:picChg>
        <pc:picChg chg="add del mod">
          <ac:chgData name="Erosha Fernando" userId="b1d1bc704c6c7731" providerId="Windows Live" clId="Web-{FE774276-A04E-4B61-BBAA-77D29B0D6EFE}" dt="2022-08-18T11:06:25.561" v="1245"/>
          <ac:picMkLst>
            <pc:docMk/>
            <pc:sldMk cId="80197840" sldId="276"/>
            <ac:picMk id="16" creationId="{23CA4CF9-C445-F796-4C13-98F9F729AEA2}"/>
          </ac:picMkLst>
        </pc:picChg>
        <pc:picChg chg="add del mod">
          <ac:chgData name="Erosha Fernando" userId="b1d1bc704c6c7731" providerId="Windows Live" clId="Web-{FE774276-A04E-4B61-BBAA-77D29B0D6EFE}" dt="2022-08-18T11:06:25.921" v="1246"/>
          <ac:picMkLst>
            <pc:docMk/>
            <pc:sldMk cId="80197840" sldId="276"/>
            <ac:picMk id="17" creationId="{1DACF02F-EDC6-C376-B5A1-EE929FA185C7}"/>
          </ac:picMkLst>
        </pc:picChg>
        <pc:picChg chg="add del mod">
          <ac:chgData name="Erosha Fernando" userId="b1d1bc704c6c7731" providerId="Windows Live" clId="Web-{FE774276-A04E-4B61-BBAA-77D29B0D6EFE}" dt="2022-08-18T11:10:52.660" v="1264"/>
          <ac:picMkLst>
            <pc:docMk/>
            <pc:sldMk cId="80197840" sldId="276"/>
            <ac:picMk id="18" creationId="{3B71AF47-DCCB-C48C-B1F0-B1F32DDBCA1E}"/>
          </ac:picMkLst>
        </pc:picChg>
        <pc:picChg chg="add del mod">
          <ac:chgData name="Erosha Fernando" userId="b1d1bc704c6c7731" providerId="Windows Live" clId="Web-{FE774276-A04E-4B61-BBAA-77D29B0D6EFE}" dt="2022-08-18T11:10:53.395" v="1265"/>
          <ac:picMkLst>
            <pc:docMk/>
            <pc:sldMk cId="80197840" sldId="276"/>
            <ac:picMk id="19" creationId="{8099B75B-131E-44B8-6145-39B14D4C8B53}"/>
          </ac:picMkLst>
        </pc:picChg>
        <pc:picChg chg="add del mod">
          <ac:chgData name="Erosha Fernando" userId="b1d1bc704c6c7731" providerId="Windows Live" clId="Web-{FE774276-A04E-4B61-BBAA-77D29B0D6EFE}" dt="2022-08-18T11:13:16.784" v="1290"/>
          <ac:picMkLst>
            <pc:docMk/>
            <pc:sldMk cId="80197840" sldId="276"/>
            <ac:picMk id="20" creationId="{297BD167-6270-9B19-506F-DBD430EAE46D}"/>
          </ac:picMkLst>
        </pc:picChg>
        <pc:picChg chg="add del mod">
          <ac:chgData name="Erosha Fernando" userId="b1d1bc704c6c7731" providerId="Windows Live" clId="Web-{FE774276-A04E-4B61-BBAA-77D29B0D6EFE}" dt="2022-08-17T15:12:12.452" v="344"/>
          <ac:picMkLst>
            <pc:docMk/>
            <pc:sldMk cId="80197840" sldId="276"/>
            <ac:picMk id="20" creationId="{99E10FB7-2E5A-B603-943C-B920381D2DAA}"/>
          </ac:picMkLst>
        </pc:picChg>
        <pc:picChg chg="add mod">
          <ac:chgData name="Erosha Fernando" userId="b1d1bc704c6c7731" providerId="Windows Live" clId="Web-{FE774276-A04E-4B61-BBAA-77D29B0D6EFE}" dt="2022-08-18T11:22:31.026" v="1371" actId="1076"/>
          <ac:picMkLst>
            <pc:docMk/>
            <pc:sldMk cId="80197840" sldId="276"/>
            <ac:picMk id="21" creationId="{36CE36EF-E47B-EEC6-440E-A7ECABC09160}"/>
          </ac:picMkLst>
        </pc:picChg>
        <pc:picChg chg="add del mod">
          <ac:chgData name="Erosha Fernando" userId="b1d1bc704c6c7731" providerId="Windows Live" clId="Web-{FE774276-A04E-4B61-BBAA-77D29B0D6EFE}" dt="2022-08-17T15:12:12.452" v="343"/>
          <ac:picMkLst>
            <pc:docMk/>
            <pc:sldMk cId="80197840" sldId="276"/>
            <ac:picMk id="21" creationId="{D3AF2744-FD12-5249-9E5B-111EF658CB55}"/>
          </ac:picMkLst>
        </pc:picChg>
      </pc:sldChg>
      <pc:sldChg chg="new">
        <pc:chgData name="Erosha Fernando" userId="b1d1bc704c6c7731" providerId="Windows Live" clId="Web-{FE774276-A04E-4B61-BBAA-77D29B0D6EFE}" dt="2022-08-17T14:36:43.344" v="199"/>
        <pc:sldMkLst>
          <pc:docMk/>
          <pc:sldMk cId="2705066811" sldId="277"/>
        </pc:sldMkLst>
      </pc:sldChg>
      <pc:sldChg chg="addSp delSp modSp new">
        <pc:chgData name="Erosha Fernando" userId="b1d1bc704c6c7731" providerId="Windows Live" clId="Web-{FE774276-A04E-4B61-BBAA-77D29B0D6EFE}" dt="2022-08-18T11:29:57.204" v="1544" actId="20577"/>
        <pc:sldMkLst>
          <pc:docMk/>
          <pc:sldMk cId="2721356394" sldId="278"/>
        </pc:sldMkLst>
        <pc:spChg chg="add mod">
          <ac:chgData name="Erosha Fernando" userId="b1d1bc704c6c7731" providerId="Windows Live" clId="Web-{FE774276-A04E-4B61-BBAA-77D29B0D6EFE}" dt="2022-08-18T11:25:13.820" v="1463" actId="20577"/>
          <ac:spMkLst>
            <pc:docMk/>
            <pc:sldMk cId="2721356394" sldId="278"/>
            <ac:spMk id="8" creationId="{7F317554-52EB-F903-BF87-0F402E8A336F}"/>
          </ac:spMkLst>
        </pc:spChg>
        <pc:spChg chg="add mod">
          <ac:chgData name="Erosha Fernando" userId="b1d1bc704c6c7731" providerId="Windows Live" clId="Web-{FE774276-A04E-4B61-BBAA-77D29B0D6EFE}" dt="2022-08-18T11:29:07.513" v="1538" actId="20577"/>
          <ac:spMkLst>
            <pc:docMk/>
            <pc:sldMk cId="2721356394" sldId="278"/>
            <ac:spMk id="9" creationId="{B4FF52FF-923A-CA1E-CD91-B4DD9A21800D}"/>
          </ac:spMkLst>
        </pc:spChg>
        <pc:spChg chg="add mod">
          <ac:chgData name="Erosha Fernando" userId="b1d1bc704c6c7731" providerId="Windows Live" clId="Web-{FE774276-A04E-4B61-BBAA-77D29B0D6EFE}" dt="2022-08-18T11:29:44.797" v="1540" actId="20577"/>
          <ac:spMkLst>
            <pc:docMk/>
            <pc:sldMk cId="2721356394" sldId="278"/>
            <ac:spMk id="18" creationId="{95227A62-5CD5-9033-71D8-AB6F081567DF}"/>
          </ac:spMkLst>
        </pc:spChg>
        <pc:spChg chg="add mod">
          <ac:chgData name="Erosha Fernando" userId="b1d1bc704c6c7731" providerId="Windows Live" clId="Web-{FE774276-A04E-4B61-BBAA-77D29B0D6EFE}" dt="2022-08-18T11:29:47.547" v="1542" actId="20577"/>
          <ac:spMkLst>
            <pc:docMk/>
            <pc:sldMk cId="2721356394" sldId="278"/>
            <ac:spMk id="19" creationId="{F7168700-654C-2BF6-625B-07A7F6D65817}"/>
          </ac:spMkLst>
        </pc:spChg>
        <pc:spChg chg="add mod">
          <ac:chgData name="Erosha Fernando" userId="b1d1bc704c6c7731" providerId="Windows Live" clId="Web-{FE774276-A04E-4B61-BBAA-77D29B0D6EFE}" dt="2022-08-18T11:29:57.204" v="1544" actId="20577"/>
          <ac:spMkLst>
            <pc:docMk/>
            <pc:sldMk cId="2721356394" sldId="278"/>
            <ac:spMk id="20" creationId="{856A8118-4C4C-E762-BE8E-39B2C565969E}"/>
          </ac:spMkLst>
        </pc:spChg>
        <pc:picChg chg="add mod">
          <ac:chgData name="Erosha Fernando" userId="b1d1bc704c6c7731" providerId="Windows Live" clId="Web-{FE774276-A04E-4B61-BBAA-77D29B0D6EFE}" dt="2022-08-18T11:22:53.183" v="1391" actId="1076"/>
          <ac:picMkLst>
            <pc:docMk/>
            <pc:sldMk cId="2721356394" sldId="278"/>
            <ac:picMk id="2" creationId="{8EDF6779-A455-DA2C-7A87-15BC571950DC}"/>
          </ac:picMkLst>
        </pc:picChg>
        <pc:picChg chg="add del mod">
          <ac:chgData name="Erosha Fernando" userId="b1d1bc704c6c7731" providerId="Windows Live" clId="Web-{FE774276-A04E-4B61-BBAA-77D29B0D6EFE}" dt="2022-08-17T15:17:27.206" v="387"/>
          <ac:picMkLst>
            <pc:docMk/>
            <pc:sldMk cId="2721356394" sldId="278"/>
            <ac:picMk id="2" creationId="{9973F0B6-348A-0773-0ECB-E6C3A25556AD}"/>
          </ac:picMkLst>
        </pc:picChg>
        <pc:picChg chg="add del mod">
          <ac:chgData name="Erosha Fernando" userId="b1d1bc704c6c7731" providerId="Windows Live" clId="Web-{FE774276-A04E-4B61-BBAA-77D29B0D6EFE}" dt="2022-08-17T15:17:28.862" v="392"/>
          <ac:picMkLst>
            <pc:docMk/>
            <pc:sldMk cId="2721356394" sldId="278"/>
            <ac:picMk id="3" creationId="{46A757B2-E502-F8E2-C073-FED6FD910338}"/>
          </ac:picMkLst>
        </pc:picChg>
        <pc:picChg chg="add mod">
          <ac:chgData name="Erosha Fernando" userId="b1d1bc704c6c7731" providerId="Windows Live" clId="Web-{FE774276-A04E-4B61-BBAA-77D29B0D6EFE}" dt="2022-08-18T11:22:53.199" v="1392" actId="1076"/>
          <ac:picMkLst>
            <pc:docMk/>
            <pc:sldMk cId="2721356394" sldId="278"/>
            <ac:picMk id="3" creationId="{E7A50E4D-5590-0664-7C86-DF45756AFE90}"/>
          </ac:picMkLst>
        </pc:picChg>
        <pc:picChg chg="add mod">
          <ac:chgData name="Erosha Fernando" userId="b1d1bc704c6c7731" providerId="Windows Live" clId="Web-{FE774276-A04E-4B61-BBAA-77D29B0D6EFE}" dt="2022-08-18T11:22:53.215" v="1393" actId="1076"/>
          <ac:picMkLst>
            <pc:docMk/>
            <pc:sldMk cId="2721356394" sldId="278"/>
            <ac:picMk id="4" creationId="{F76393BD-9E6C-014C-C2CF-5FD945120B0B}"/>
          </ac:picMkLst>
        </pc:picChg>
        <pc:picChg chg="add del mod">
          <ac:chgData name="Erosha Fernando" userId="b1d1bc704c6c7731" providerId="Windows Live" clId="Web-{FE774276-A04E-4B61-BBAA-77D29B0D6EFE}" dt="2022-08-17T15:24:13.286" v="403"/>
          <ac:picMkLst>
            <pc:docMk/>
            <pc:sldMk cId="2721356394" sldId="278"/>
            <ac:picMk id="4" creationId="{FE984141-6F55-D401-3829-23806897D850}"/>
          </ac:picMkLst>
        </pc:picChg>
        <pc:picChg chg="add mod">
          <ac:chgData name="Erosha Fernando" userId="b1d1bc704c6c7731" providerId="Windows Live" clId="Web-{FE774276-A04E-4B61-BBAA-77D29B0D6EFE}" dt="2022-08-18T11:22:53.215" v="1394" actId="1076"/>
          <ac:picMkLst>
            <pc:docMk/>
            <pc:sldMk cId="2721356394" sldId="278"/>
            <ac:picMk id="5" creationId="{53BEE0A1-0AB5-3302-3F6D-9C5ABB4A78DA}"/>
          </ac:picMkLst>
        </pc:picChg>
        <pc:picChg chg="add del mod">
          <ac:chgData name="Erosha Fernando" userId="b1d1bc704c6c7731" providerId="Windows Live" clId="Web-{FE774276-A04E-4B61-BBAA-77D29B0D6EFE}" dt="2022-08-17T15:17:27.581" v="388"/>
          <ac:picMkLst>
            <pc:docMk/>
            <pc:sldMk cId="2721356394" sldId="278"/>
            <ac:picMk id="5" creationId="{92EE5B78-8B08-8706-7C07-DFAE62C82FD6}"/>
          </ac:picMkLst>
        </pc:picChg>
        <pc:picChg chg="add mod">
          <ac:chgData name="Erosha Fernando" userId="b1d1bc704c6c7731" providerId="Windows Live" clId="Web-{FE774276-A04E-4B61-BBAA-77D29B0D6EFE}" dt="2022-08-18T11:22:53.230" v="1395" actId="1076"/>
          <ac:picMkLst>
            <pc:docMk/>
            <pc:sldMk cId="2721356394" sldId="278"/>
            <ac:picMk id="6" creationId="{B27884CE-E024-AEE8-EC09-CEB8D999C06E}"/>
          </ac:picMkLst>
        </pc:picChg>
        <pc:picChg chg="add del mod">
          <ac:chgData name="Erosha Fernando" userId="b1d1bc704c6c7731" providerId="Windows Live" clId="Web-{FE774276-A04E-4B61-BBAA-77D29B0D6EFE}" dt="2022-08-17T15:17:28.378" v="390"/>
          <ac:picMkLst>
            <pc:docMk/>
            <pc:sldMk cId="2721356394" sldId="278"/>
            <ac:picMk id="6" creationId="{C691A70B-8774-6578-D024-7CC346A05ACD}"/>
          </ac:picMkLst>
        </pc:picChg>
        <pc:picChg chg="add del mod">
          <ac:chgData name="Erosha Fernando" userId="b1d1bc704c6c7731" providerId="Windows Live" clId="Web-{FE774276-A04E-4B61-BBAA-77D29B0D6EFE}" dt="2022-08-17T15:17:28.003" v="389"/>
          <ac:picMkLst>
            <pc:docMk/>
            <pc:sldMk cId="2721356394" sldId="278"/>
            <ac:picMk id="7" creationId="{AC260DC4-5FC3-314F-3837-62C48AF92A68}"/>
          </ac:picMkLst>
        </pc:picChg>
        <pc:picChg chg="add del mod">
          <ac:chgData name="Erosha Fernando" userId="b1d1bc704c6c7731" providerId="Windows Live" clId="Web-{FE774276-A04E-4B61-BBAA-77D29B0D6EFE}" dt="2022-08-17T15:17:30.065" v="394"/>
          <ac:picMkLst>
            <pc:docMk/>
            <pc:sldMk cId="2721356394" sldId="278"/>
            <ac:picMk id="8" creationId="{69D10155-AB22-4289-8212-73FEB2F36B60}"/>
          </ac:picMkLst>
        </pc:picChg>
        <pc:picChg chg="add del mod">
          <ac:chgData name="Erosha Fernando" userId="b1d1bc704c6c7731" providerId="Windows Live" clId="Web-{FE774276-A04E-4B61-BBAA-77D29B0D6EFE}" dt="2022-08-17T15:17:29.659" v="393"/>
          <ac:picMkLst>
            <pc:docMk/>
            <pc:sldMk cId="2721356394" sldId="278"/>
            <ac:picMk id="9" creationId="{D5B58CA6-8BBA-11AE-731C-2762FBE2D86F}"/>
          </ac:picMkLst>
        </pc:picChg>
        <pc:picChg chg="add del mod">
          <ac:chgData name="Erosha Fernando" userId="b1d1bc704c6c7731" providerId="Windows Live" clId="Web-{FE774276-A04E-4B61-BBAA-77D29B0D6EFE}" dt="2022-08-18T11:18:40.149" v="1311"/>
          <ac:picMkLst>
            <pc:docMk/>
            <pc:sldMk cId="2721356394" sldId="278"/>
            <ac:picMk id="10" creationId="{43A6E344-B4DB-6606-A5F7-139E778122B9}"/>
          </ac:picMkLst>
        </pc:picChg>
        <pc:picChg chg="add del mod">
          <ac:chgData name="Erosha Fernando" userId="b1d1bc704c6c7731" providerId="Windows Live" clId="Web-{FE774276-A04E-4B61-BBAA-77D29B0D6EFE}" dt="2022-08-18T11:18:40.587" v="1312"/>
          <ac:picMkLst>
            <pc:docMk/>
            <pc:sldMk cId="2721356394" sldId="278"/>
            <ac:picMk id="11" creationId="{F33D2FDE-28C3-498A-4E7C-9BE21E8E6897}"/>
          </ac:picMkLst>
        </pc:picChg>
        <pc:picChg chg="add del mod">
          <ac:chgData name="Erosha Fernando" userId="b1d1bc704c6c7731" providerId="Windows Live" clId="Web-{FE774276-A04E-4B61-BBAA-77D29B0D6EFE}" dt="2022-08-18T11:19:44.591" v="1321"/>
          <ac:picMkLst>
            <pc:docMk/>
            <pc:sldMk cId="2721356394" sldId="278"/>
            <ac:picMk id="12" creationId="{B52CDFEB-D624-2F6A-C35F-2D88D6289503}"/>
          </ac:picMkLst>
        </pc:picChg>
        <pc:picChg chg="add mod">
          <ac:chgData name="Erosha Fernando" userId="b1d1bc704c6c7731" providerId="Windows Live" clId="Web-{FE774276-A04E-4B61-BBAA-77D29B0D6EFE}" dt="2022-08-18T11:22:53.137" v="1388" actId="1076"/>
          <ac:picMkLst>
            <pc:docMk/>
            <pc:sldMk cId="2721356394" sldId="278"/>
            <ac:picMk id="13" creationId="{58ABB6BC-0D6B-7CBD-4C8D-FD6DC229D924}"/>
          </ac:picMkLst>
        </pc:picChg>
        <pc:picChg chg="add del mod">
          <ac:chgData name="Erosha Fernando" userId="b1d1bc704c6c7731" providerId="Windows Live" clId="Web-{FE774276-A04E-4B61-BBAA-77D29B0D6EFE}" dt="2022-08-18T11:20:25.299" v="1327"/>
          <ac:picMkLst>
            <pc:docMk/>
            <pc:sldMk cId="2721356394" sldId="278"/>
            <ac:picMk id="14" creationId="{713FC3F0-F501-F3E8-2945-EA7D1CF9F4C5}"/>
          </ac:picMkLst>
        </pc:picChg>
        <pc:picChg chg="add mod">
          <ac:chgData name="Erosha Fernando" userId="b1d1bc704c6c7731" providerId="Windows Live" clId="Web-{FE774276-A04E-4B61-BBAA-77D29B0D6EFE}" dt="2022-08-18T11:22:53.152" v="1389" actId="1076"/>
          <ac:picMkLst>
            <pc:docMk/>
            <pc:sldMk cId="2721356394" sldId="278"/>
            <ac:picMk id="15" creationId="{B7089068-6DCC-3489-0F00-0A4FFB38971F}"/>
          </ac:picMkLst>
        </pc:picChg>
        <pc:picChg chg="add del mod">
          <ac:chgData name="Erosha Fernando" userId="b1d1bc704c6c7731" providerId="Windows Live" clId="Web-{FE774276-A04E-4B61-BBAA-77D29B0D6EFE}" dt="2022-08-18T11:20:06.014" v="1324"/>
          <ac:picMkLst>
            <pc:docMk/>
            <pc:sldMk cId="2721356394" sldId="278"/>
            <ac:picMk id="16" creationId="{2B9A76B8-57EE-EFB9-E9A2-96583C526D07}"/>
          </ac:picMkLst>
        </pc:picChg>
        <pc:picChg chg="add mod">
          <ac:chgData name="Erosha Fernando" userId="b1d1bc704c6c7731" providerId="Windows Live" clId="Web-{FE774276-A04E-4B61-BBAA-77D29B0D6EFE}" dt="2022-08-18T11:22:53.168" v="1390" actId="1076"/>
          <ac:picMkLst>
            <pc:docMk/>
            <pc:sldMk cId="2721356394" sldId="278"/>
            <ac:picMk id="17" creationId="{5945FABC-A638-58A4-0A73-5A40B11EC2FA}"/>
          </ac:picMkLst>
        </pc:picChg>
      </pc:sldChg>
      <pc:sldChg chg="new del">
        <pc:chgData name="Erosha Fernando" userId="b1d1bc704c6c7731" providerId="Windows Live" clId="Web-{FE774276-A04E-4B61-BBAA-77D29B0D6EFE}" dt="2022-08-18T11:18:46.603" v="1314"/>
        <pc:sldMkLst>
          <pc:docMk/>
          <pc:sldMk cId="3961739472" sldId="284"/>
        </pc:sldMkLst>
      </pc:sldChg>
      <pc:sldChg chg="delSp modSp new">
        <pc:chgData name="Erosha Fernando" userId="b1d1bc704c6c7731" providerId="Windows Live" clId="Web-{FE774276-A04E-4B61-BBAA-77D29B0D6EFE}" dt="2022-08-18T11:43:23.337" v="1554" actId="20577"/>
        <pc:sldMkLst>
          <pc:docMk/>
          <pc:sldMk cId="3269358439" sldId="286"/>
        </pc:sldMkLst>
        <pc:spChg chg="mod">
          <ac:chgData name="Erosha Fernando" userId="b1d1bc704c6c7731" providerId="Windows Live" clId="Web-{FE774276-A04E-4B61-BBAA-77D29B0D6EFE}" dt="2022-08-18T11:43:23.337" v="1554" actId="20577"/>
          <ac:spMkLst>
            <pc:docMk/>
            <pc:sldMk cId="3269358439" sldId="286"/>
            <ac:spMk id="2" creationId="{3BE5AAFF-4A28-9430-96C1-15532DA545CD}"/>
          </ac:spMkLst>
        </pc:spChg>
        <pc:spChg chg="del">
          <ac:chgData name="Erosha Fernando" userId="b1d1bc704c6c7731" providerId="Windows Live" clId="Web-{FE774276-A04E-4B61-BBAA-77D29B0D6EFE}" dt="2022-08-18T11:42:43.241" v="1546"/>
          <ac:spMkLst>
            <pc:docMk/>
            <pc:sldMk cId="3269358439" sldId="286"/>
            <ac:spMk id="3" creationId="{D547E8E5-93EF-241B-1F7E-E1006325D79C}"/>
          </ac:spMkLst>
        </pc:spChg>
        <pc:spChg chg="del">
          <ac:chgData name="Erosha Fernando" userId="b1d1bc704c6c7731" providerId="Windows Live" clId="Web-{FE774276-A04E-4B61-BBAA-77D29B0D6EFE}" dt="2022-08-18T11:42:44.303" v="1547"/>
          <ac:spMkLst>
            <pc:docMk/>
            <pc:sldMk cId="3269358439" sldId="286"/>
            <ac:spMk id="4" creationId="{740B5EDF-7507-93C5-574D-0D25F8EC6BBE}"/>
          </ac:spMkLst>
        </pc:spChg>
      </pc:sldChg>
    </pc:docChg>
  </pc:docChgLst>
  <pc:docChgLst>
    <pc:chgData name="ANGELA ALEXANDER SMITH" userId="9eb223fee9fbc287" providerId="LiveId" clId="{F37AE1A2-7E56-46CD-AA81-EEB2BAD4C12D}"/>
    <pc:docChg chg="undo custSel addSld delSld modSld sldOrd">
      <pc:chgData name="ANGELA ALEXANDER SMITH" userId="9eb223fee9fbc287" providerId="LiveId" clId="{F37AE1A2-7E56-46CD-AA81-EEB2BAD4C12D}" dt="2022-08-18T11:52:35.446" v="2455" actId="20577"/>
      <pc:docMkLst>
        <pc:docMk/>
      </pc:docMkLst>
      <pc:sldChg chg="addSp modSp mod setBg">
        <pc:chgData name="ANGELA ALEXANDER SMITH" userId="9eb223fee9fbc287" providerId="LiveId" clId="{F37AE1A2-7E56-46CD-AA81-EEB2BAD4C12D}" dt="2022-08-18T10:37:39.410" v="2012" actId="26606"/>
        <pc:sldMkLst>
          <pc:docMk/>
          <pc:sldMk cId="1819359268" sldId="256"/>
        </pc:sldMkLst>
        <pc:spChg chg="mod">
          <ac:chgData name="ANGELA ALEXANDER SMITH" userId="9eb223fee9fbc287" providerId="LiveId" clId="{F37AE1A2-7E56-46CD-AA81-EEB2BAD4C12D}" dt="2022-08-18T10:37:39.410" v="2012" actId="26606"/>
          <ac:spMkLst>
            <pc:docMk/>
            <pc:sldMk cId="1819359268" sldId="256"/>
            <ac:spMk id="2" creationId="{8268D3E5-C7A3-47DF-A374-46BF83A69904}"/>
          </ac:spMkLst>
        </pc:spChg>
        <pc:spChg chg="mod">
          <ac:chgData name="ANGELA ALEXANDER SMITH" userId="9eb223fee9fbc287" providerId="LiveId" clId="{F37AE1A2-7E56-46CD-AA81-EEB2BAD4C12D}" dt="2022-08-18T10:37:39.410" v="2012" actId="26606"/>
          <ac:spMkLst>
            <pc:docMk/>
            <pc:sldMk cId="1819359268" sldId="256"/>
            <ac:spMk id="3" creationId="{2E78725B-6E40-4D82-B375-7831D81C29EE}"/>
          </ac:spMkLst>
        </pc:spChg>
        <pc:spChg chg="add">
          <ac:chgData name="ANGELA ALEXANDER SMITH" userId="9eb223fee9fbc287" providerId="LiveId" clId="{F37AE1A2-7E56-46CD-AA81-EEB2BAD4C12D}" dt="2022-08-18T10:37:39.410" v="2012" actId="26606"/>
          <ac:spMkLst>
            <pc:docMk/>
            <pc:sldMk cId="1819359268" sldId="256"/>
            <ac:spMk id="9" creationId="{4F6621CF-F493-40D5-98AE-24A9D3AD43C4}"/>
          </ac:spMkLst>
        </pc:spChg>
        <pc:spChg chg="add">
          <ac:chgData name="ANGELA ALEXANDER SMITH" userId="9eb223fee9fbc287" providerId="LiveId" clId="{F37AE1A2-7E56-46CD-AA81-EEB2BAD4C12D}" dt="2022-08-18T10:37:39.410" v="2012" actId="26606"/>
          <ac:spMkLst>
            <pc:docMk/>
            <pc:sldMk cId="1819359268" sldId="256"/>
            <ac:spMk id="11" creationId="{CADEE02A-D296-42EA-88F5-7803F69CEE29}"/>
          </ac:spMkLst>
        </pc:spChg>
        <pc:picChg chg="add">
          <ac:chgData name="ANGELA ALEXANDER SMITH" userId="9eb223fee9fbc287" providerId="LiveId" clId="{F37AE1A2-7E56-46CD-AA81-EEB2BAD4C12D}" dt="2022-08-18T10:37:39.410" v="2012" actId="26606"/>
          <ac:picMkLst>
            <pc:docMk/>
            <pc:sldMk cId="1819359268" sldId="256"/>
            <ac:picMk id="5" creationId="{8B1FFF53-FFB2-7040-D5AA-4E96E6812E23}"/>
          </ac:picMkLst>
        </pc:picChg>
      </pc:sldChg>
      <pc:sldChg chg="addSp modSp mod">
        <pc:chgData name="ANGELA ALEXANDER SMITH" userId="9eb223fee9fbc287" providerId="LiveId" clId="{F37AE1A2-7E56-46CD-AA81-EEB2BAD4C12D}" dt="2022-08-17T11:42:05.232" v="1591" actId="255"/>
        <pc:sldMkLst>
          <pc:docMk/>
          <pc:sldMk cId="2172179498" sldId="258"/>
        </pc:sldMkLst>
        <pc:spChg chg="mod">
          <ac:chgData name="ANGELA ALEXANDER SMITH" userId="9eb223fee9fbc287" providerId="LiveId" clId="{F37AE1A2-7E56-46CD-AA81-EEB2BAD4C12D}" dt="2022-08-16T13:11:44.035" v="599"/>
          <ac:spMkLst>
            <pc:docMk/>
            <pc:sldMk cId="2172179498" sldId="258"/>
            <ac:spMk id="2" creationId="{34DB6CE4-2B13-4715-B5B2-615A55922CA1}"/>
          </ac:spMkLst>
        </pc:spChg>
        <pc:spChg chg="add mod">
          <ac:chgData name="ANGELA ALEXANDER SMITH" userId="9eb223fee9fbc287" providerId="LiveId" clId="{F37AE1A2-7E56-46CD-AA81-EEB2BAD4C12D}" dt="2022-08-17T11:42:05.232" v="1591" actId="255"/>
          <ac:spMkLst>
            <pc:docMk/>
            <pc:sldMk cId="2172179498" sldId="258"/>
            <ac:spMk id="3" creationId="{066ED0EB-6445-9813-AC2A-1D960E59436F}"/>
          </ac:spMkLst>
        </pc:spChg>
        <pc:spChg chg="mod">
          <ac:chgData name="ANGELA ALEXANDER SMITH" userId="9eb223fee9fbc287" providerId="LiveId" clId="{F37AE1A2-7E56-46CD-AA81-EEB2BAD4C12D}" dt="2022-08-17T11:39:14.834" v="1563" actId="1076"/>
          <ac:spMkLst>
            <pc:docMk/>
            <pc:sldMk cId="2172179498" sldId="258"/>
            <ac:spMk id="6" creationId="{9E3E40FF-8B89-D3D9-56C4-A9F1EDD021DB}"/>
          </ac:spMkLst>
        </pc:spChg>
        <pc:spChg chg="mod">
          <ac:chgData name="ANGELA ALEXANDER SMITH" userId="9eb223fee9fbc287" providerId="LiveId" clId="{F37AE1A2-7E56-46CD-AA81-EEB2BAD4C12D}" dt="2022-08-17T11:41:01.225" v="1590" actId="255"/>
          <ac:spMkLst>
            <pc:docMk/>
            <pc:sldMk cId="2172179498" sldId="258"/>
            <ac:spMk id="9" creationId="{E843CE92-FC07-112C-F47D-A1BCE0458FB4}"/>
          </ac:spMkLst>
        </pc:spChg>
        <pc:picChg chg="mod">
          <ac:chgData name="ANGELA ALEXANDER SMITH" userId="9eb223fee9fbc287" providerId="LiveId" clId="{F37AE1A2-7E56-46CD-AA81-EEB2BAD4C12D}" dt="2022-08-17T11:40:09.043" v="1570" actId="1076"/>
          <ac:picMkLst>
            <pc:docMk/>
            <pc:sldMk cId="2172179498" sldId="258"/>
            <ac:picMk id="5" creationId="{FD348C9D-5AD2-A019-3687-09E9EEE786B4}"/>
          </ac:picMkLst>
        </pc:picChg>
      </pc:sldChg>
      <pc:sldChg chg="modSp">
        <pc:chgData name="ANGELA ALEXANDER SMITH" userId="9eb223fee9fbc287" providerId="LiveId" clId="{F37AE1A2-7E56-46CD-AA81-EEB2BAD4C12D}" dt="2022-08-18T11:32:37.019" v="2184" actId="20577"/>
        <pc:sldMkLst>
          <pc:docMk/>
          <pc:sldMk cId="1193417028" sldId="259"/>
        </pc:sldMkLst>
        <pc:spChg chg="mod">
          <ac:chgData name="ANGELA ALEXANDER SMITH" userId="9eb223fee9fbc287" providerId="LiveId" clId="{F37AE1A2-7E56-46CD-AA81-EEB2BAD4C12D}" dt="2022-08-16T13:11:44.035" v="599"/>
          <ac:spMkLst>
            <pc:docMk/>
            <pc:sldMk cId="1193417028" sldId="259"/>
            <ac:spMk id="2" creationId="{34DB6CE4-2B13-4715-B5B2-615A55922CA1}"/>
          </ac:spMkLst>
        </pc:spChg>
        <pc:graphicFrameChg chg="mod">
          <ac:chgData name="ANGELA ALEXANDER SMITH" userId="9eb223fee9fbc287" providerId="LiveId" clId="{F37AE1A2-7E56-46CD-AA81-EEB2BAD4C12D}" dt="2022-08-18T11:32:37.019" v="2184" actId="20577"/>
          <ac:graphicFrameMkLst>
            <pc:docMk/>
            <pc:sldMk cId="1193417028" sldId="259"/>
            <ac:graphicFrameMk id="4" creationId="{242FA989-6B7C-488C-85ED-CB8D01BA3254}"/>
          </ac:graphicFrameMkLst>
        </pc:graphicFrameChg>
      </pc:sldChg>
      <pc:sldChg chg="del">
        <pc:chgData name="ANGELA ALEXANDER SMITH" userId="9eb223fee9fbc287" providerId="LiveId" clId="{F37AE1A2-7E56-46CD-AA81-EEB2BAD4C12D}" dt="2022-08-16T12:48:23.845" v="409" actId="2696"/>
        <pc:sldMkLst>
          <pc:docMk/>
          <pc:sldMk cId="1398410914" sldId="260"/>
        </pc:sldMkLst>
      </pc:sldChg>
      <pc:sldChg chg="del">
        <pc:chgData name="ANGELA ALEXANDER SMITH" userId="9eb223fee9fbc287" providerId="LiveId" clId="{F37AE1A2-7E56-46CD-AA81-EEB2BAD4C12D}" dt="2022-08-16T12:48:29.433" v="410" actId="2696"/>
        <pc:sldMkLst>
          <pc:docMk/>
          <pc:sldMk cId="1348318116" sldId="261"/>
        </pc:sldMkLst>
      </pc:sldChg>
      <pc:sldChg chg="del">
        <pc:chgData name="ANGELA ALEXANDER SMITH" userId="9eb223fee9fbc287" providerId="LiveId" clId="{F37AE1A2-7E56-46CD-AA81-EEB2BAD4C12D}" dt="2022-08-16T12:48:32.965" v="411" actId="2696"/>
        <pc:sldMkLst>
          <pc:docMk/>
          <pc:sldMk cId="2919556985" sldId="262"/>
        </pc:sldMkLst>
      </pc:sldChg>
      <pc:sldChg chg="del">
        <pc:chgData name="ANGELA ALEXANDER SMITH" userId="9eb223fee9fbc287" providerId="LiveId" clId="{F37AE1A2-7E56-46CD-AA81-EEB2BAD4C12D}" dt="2022-08-16T12:48:36.062" v="412" actId="2696"/>
        <pc:sldMkLst>
          <pc:docMk/>
          <pc:sldMk cId="1902613301" sldId="263"/>
        </pc:sldMkLst>
      </pc:sldChg>
      <pc:sldChg chg="modSp new mod ord">
        <pc:chgData name="ANGELA ALEXANDER SMITH" userId="9eb223fee9fbc287" providerId="LiveId" clId="{F37AE1A2-7E56-46CD-AA81-EEB2BAD4C12D}" dt="2022-08-18T11:09:07.662" v="2082" actId="20577"/>
        <pc:sldMkLst>
          <pc:docMk/>
          <pc:sldMk cId="1868958857" sldId="264"/>
        </pc:sldMkLst>
        <pc:spChg chg="mod">
          <ac:chgData name="ANGELA ALEXANDER SMITH" userId="9eb223fee9fbc287" providerId="LiveId" clId="{F37AE1A2-7E56-46CD-AA81-EEB2BAD4C12D}" dt="2022-08-16T13:11:44.035" v="599"/>
          <ac:spMkLst>
            <pc:docMk/>
            <pc:sldMk cId="1868958857" sldId="264"/>
            <ac:spMk id="2" creationId="{7BA68535-2F27-E936-AD29-EE2772D41A22}"/>
          </ac:spMkLst>
        </pc:spChg>
        <pc:spChg chg="mod">
          <ac:chgData name="ANGELA ALEXANDER SMITH" userId="9eb223fee9fbc287" providerId="LiveId" clId="{F37AE1A2-7E56-46CD-AA81-EEB2BAD4C12D}" dt="2022-08-18T11:09:07.662" v="2082" actId="20577"/>
          <ac:spMkLst>
            <pc:docMk/>
            <pc:sldMk cId="1868958857" sldId="264"/>
            <ac:spMk id="3" creationId="{B14BEFE7-9932-B044-0A2C-A281F6038B83}"/>
          </ac:spMkLst>
        </pc:spChg>
      </pc:sldChg>
      <pc:sldChg chg="addSp delSp modSp new mod modClrScheme chgLayout">
        <pc:chgData name="ANGELA ALEXANDER SMITH" userId="9eb223fee9fbc287" providerId="LiveId" clId="{F37AE1A2-7E56-46CD-AA81-EEB2BAD4C12D}" dt="2022-08-18T10:13:16.797" v="1877" actId="20577"/>
        <pc:sldMkLst>
          <pc:docMk/>
          <pc:sldMk cId="784566520" sldId="265"/>
        </pc:sldMkLst>
        <pc:spChg chg="del mod ord">
          <ac:chgData name="ANGELA ALEXANDER SMITH" userId="9eb223fee9fbc287" providerId="LiveId" clId="{F37AE1A2-7E56-46CD-AA81-EEB2BAD4C12D}" dt="2022-08-16T13:07:20.967" v="562" actId="700"/>
          <ac:spMkLst>
            <pc:docMk/>
            <pc:sldMk cId="784566520" sldId="265"/>
            <ac:spMk id="2" creationId="{95C75C7D-FF79-79CE-5EB5-3E29A9F5AF3A}"/>
          </ac:spMkLst>
        </pc:spChg>
        <pc:spChg chg="mod ord">
          <ac:chgData name="ANGELA ALEXANDER SMITH" userId="9eb223fee9fbc287" providerId="LiveId" clId="{F37AE1A2-7E56-46CD-AA81-EEB2BAD4C12D}" dt="2022-08-18T10:13:16.797" v="1877" actId="20577"/>
          <ac:spMkLst>
            <pc:docMk/>
            <pc:sldMk cId="784566520" sldId="265"/>
            <ac:spMk id="3" creationId="{57C88F57-8E8A-5594-FD5A-EACE11F3386E}"/>
          </ac:spMkLst>
        </pc:spChg>
        <pc:spChg chg="del">
          <ac:chgData name="ANGELA ALEXANDER SMITH" userId="9eb223fee9fbc287" providerId="LiveId" clId="{F37AE1A2-7E56-46CD-AA81-EEB2BAD4C12D}" dt="2022-08-16T13:02:49.089" v="550"/>
          <ac:spMkLst>
            <pc:docMk/>
            <pc:sldMk cId="784566520" sldId="265"/>
            <ac:spMk id="4" creationId="{37DB5FDD-31D1-B9E1-FF20-9BD997D09A40}"/>
          </ac:spMkLst>
        </pc:spChg>
        <pc:spChg chg="del mod">
          <ac:chgData name="ANGELA ALEXANDER SMITH" userId="9eb223fee9fbc287" providerId="LiveId" clId="{F37AE1A2-7E56-46CD-AA81-EEB2BAD4C12D}" dt="2022-08-16T13:03:47.548" v="555" actId="26606"/>
          <ac:spMkLst>
            <pc:docMk/>
            <pc:sldMk cId="784566520" sldId="265"/>
            <ac:spMk id="5" creationId="{7CF41074-7ABD-BC05-4320-52F7C7EE1257}"/>
          </ac:spMkLst>
        </pc:spChg>
        <pc:spChg chg="del">
          <ac:chgData name="ANGELA ALEXANDER SMITH" userId="9eb223fee9fbc287" providerId="LiveId" clId="{F37AE1A2-7E56-46CD-AA81-EEB2BAD4C12D}" dt="2022-08-16T13:03:47.548" v="555" actId="26606"/>
          <ac:spMkLst>
            <pc:docMk/>
            <pc:sldMk cId="784566520" sldId="265"/>
            <ac:spMk id="6" creationId="{854B4FD9-DB6A-14F4-680E-E43F85B7C1FA}"/>
          </ac:spMkLst>
        </pc:spChg>
        <pc:spChg chg="add del mod ord">
          <ac:chgData name="ANGELA ALEXANDER SMITH" userId="9eb223fee9fbc287" providerId="LiveId" clId="{F37AE1A2-7E56-46CD-AA81-EEB2BAD4C12D}" dt="2022-08-16T13:07:48.682" v="564" actId="700"/>
          <ac:spMkLst>
            <pc:docMk/>
            <pc:sldMk cId="784566520" sldId="265"/>
            <ac:spMk id="8" creationId="{AA5DB4FA-36F9-9681-A907-C018CDE9A527}"/>
          </ac:spMkLst>
        </pc:spChg>
        <pc:spChg chg="add del mod ord">
          <ac:chgData name="ANGELA ALEXANDER SMITH" userId="9eb223fee9fbc287" providerId="LiveId" clId="{F37AE1A2-7E56-46CD-AA81-EEB2BAD4C12D}" dt="2022-08-16T13:08:13.827" v="567" actId="700"/>
          <ac:spMkLst>
            <pc:docMk/>
            <pc:sldMk cId="784566520" sldId="265"/>
            <ac:spMk id="9" creationId="{9F9213B3-7E07-E3DF-C8F4-4E95608570A0}"/>
          </ac:spMkLst>
        </pc:spChg>
        <pc:spChg chg="add del mod ord">
          <ac:chgData name="ANGELA ALEXANDER SMITH" userId="9eb223fee9fbc287" providerId="LiveId" clId="{F37AE1A2-7E56-46CD-AA81-EEB2BAD4C12D}" dt="2022-08-16T13:08:13.827" v="567" actId="700"/>
          <ac:spMkLst>
            <pc:docMk/>
            <pc:sldMk cId="784566520" sldId="265"/>
            <ac:spMk id="10" creationId="{D6DE7D3B-5CE3-B58D-4F81-DB588FD7529C}"/>
          </ac:spMkLst>
        </pc:spChg>
        <pc:spChg chg="add del mod ord">
          <ac:chgData name="ANGELA ALEXANDER SMITH" userId="9eb223fee9fbc287" providerId="LiveId" clId="{F37AE1A2-7E56-46CD-AA81-EEB2BAD4C12D}" dt="2022-08-16T13:08:13.827" v="567" actId="700"/>
          <ac:spMkLst>
            <pc:docMk/>
            <pc:sldMk cId="784566520" sldId="265"/>
            <ac:spMk id="11" creationId="{FFB07D42-9E5C-F62E-5A65-EA80FF546FEC}"/>
          </ac:spMkLst>
        </pc:spChg>
        <pc:spChg chg="add del">
          <ac:chgData name="ANGELA ALEXANDER SMITH" userId="9eb223fee9fbc287" providerId="LiveId" clId="{F37AE1A2-7E56-46CD-AA81-EEB2BAD4C12D}" dt="2022-08-16T13:07:20.967" v="562" actId="700"/>
          <ac:spMkLst>
            <pc:docMk/>
            <pc:sldMk cId="784566520" sldId="265"/>
            <ac:spMk id="12" creationId="{072CCD85-5987-51AE-7B6F-7BED769E3A1C}"/>
          </ac:spMkLst>
        </pc:spChg>
        <pc:spChg chg="add del mod ord">
          <ac:chgData name="ANGELA ALEXANDER SMITH" userId="9eb223fee9fbc287" providerId="LiveId" clId="{F37AE1A2-7E56-46CD-AA81-EEB2BAD4C12D}" dt="2022-08-16T13:08:13.827" v="567" actId="700"/>
          <ac:spMkLst>
            <pc:docMk/>
            <pc:sldMk cId="784566520" sldId="265"/>
            <ac:spMk id="13" creationId="{9E89E420-6B5E-F597-3CA0-F039356D321E}"/>
          </ac:spMkLst>
        </pc:spChg>
        <pc:spChg chg="add del mod ord">
          <ac:chgData name="ANGELA ALEXANDER SMITH" userId="9eb223fee9fbc287" providerId="LiveId" clId="{F37AE1A2-7E56-46CD-AA81-EEB2BAD4C12D}" dt="2022-08-16T13:07:20.967" v="562" actId="700"/>
          <ac:spMkLst>
            <pc:docMk/>
            <pc:sldMk cId="784566520" sldId="265"/>
            <ac:spMk id="14" creationId="{E57A3C00-0C85-F754-8505-6FBDB2C17F9E}"/>
          </ac:spMkLst>
        </pc:spChg>
        <pc:spChg chg="add del mod ord">
          <ac:chgData name="ANGELA ALEXANDER SMITH" userId="9eb223fee9fbc287" providerId="LiveId" clId="{F37AE1A2-7E56-46CD-AA81-EEB2BAD4C12D}" dt="2022-08-16T13:08:13.827" v="567" actId="700"/>
          <ac:spMkLst>
            <pc:docMk/>
            <pc:sldMk cId="784566520" sldId="265"/>
            <ac:spMk id="15" creationId="{7AB80B59-6F7F-C4A0-98C5-0E379B7D88A3}"/>
          </ac:spMkLst>
        </pc:spChg>
        <pc:spChg chg="add del mod ord">
          <ac:chgData name="ANGELA ALEXANDER SMITH" userId="9eb223fee9fbc287" providerId="LiveId" clId="{F37AE1A2-7E56-46CD-AA81-EEB2BAD4C12D}" dt="2022-08-16T13:08:13.827" v="567" actId="700"/>
          <ac:spMkLst>
            <pc:docMk/>
            <pc:sldMk cId="784566520" sldId="265"/>
            <ac:spMk id="16" creationId="{F9DBCF93-B5DC-5B4C-891D-2E2A96D13E03}"/>
          </ac:spMkLst>
        </pc:spChg>
        <pc:spChg chg="add del mod ord">
          <ac:chgData name="ANGELA ALEXANDER SMITH" userId="9eb223fee9fbc287" providerId="LiveId" clId="{F37AE1A2-7E56-46CD-AA81-EEB2BAD4C12D}" dt="2022-08-16T13:08:49.593" v="573" actId="700"/>
          <ac:spMkLst>
            <pc:docMk/>
            <pc:sldMk cId="784566520" sldId="265"/>
            <ac:spMk id="17" creationId="{7ABD448B-B925-A213-C99F-6A858C6471D9}"/>
          </ac:spMkLst>
        </pc:spChg>
        <pc:spChg chg="add del mod ord">
          <ac:chgData name="ANGELA ALEXANDER SMITH" userId="9eb223fee9fbc287" providerId="LiveId" clId="{F37AE1A2-7E56-46CD-AA81-EEB2BAD4C12D}" dt="2022-08-16T13:08:49.593" v="573" actId="700"/>
          <ac:spMkLst>
            <pc:docMk/>
            <pc:sldMk cId="784566520" sldId="265"/>
            <ac:spMk id="18" creationId="{2C285777-9642-1D73-67B8-85FBB058B5DC}"/>
          </ac:spMkLst>
        </pc:spChg>
        <pc:spChg chg="add del mod ord">
          <ac:chgData name="ANGELA ALEXANDER SMITH" userId="9eb223fee9fbc287" providerId="LiveId" clId="{F37AE1A2-7E56-46CD-AA81-EEB2BAD4C12D}" dt="2022-08-16T13:08:49.593" v="573" actId="700"/>
          <ac:spMkLst>
            <pc:docMk/>
            <pc:sldMk cId="784566520" sldId="265"/>
            <ac:spMk id="19" creationId="{8CE3F932-053B-BC80-CF1B-BF9AD056AAA0}"/>
          </ac:spMkLst>
        </pc:spChg>
        <pc:spChg chg="add del mod ord">
          <ac:chgData name="ANGELA ALEXANDER SMITH" userId="9eb223fee9fbc287" providerId="LiveId" clId="{F37AE1A2-7E56-46CD-AA81-EEB2BAD4C12D}" dt="2022-08-16T13:08:49.593" v="573" actId="700"/>
          <ac:spMkLst>
            <pc:docMk/>
            <pc:sldMk cId="784566520" sldId="265"/>
            <ac:spMk id="20" creationId="{89505479-3937-D5FC-89F6-80F86B7A6B04}"/>
          </ac:spMkLst>
        </pc:spChg>
        <pc:spChg chg="add del mod ord">
          <ac:chgData name="ANGELA ALEXANDER SMITH" userId="9eb223fee9fbc287" providerId="LiveId" clId="{F37AE1A2-7E56-46CD-AA81-EEB2BAD4C12D}" dt="2022-08-16T13:08:49.593" v="573" actId="700"/>
          <ac:spMkLst>
            <pc:docMk/>
            <pc:sldMk cId="784566520" sldId="265"/>
            <ac:spMk id="21" creationId="{6D0F2F87-0664-561C-132E-D41EDCC665D0}"/>
          </ac:spMkLst>
        </pc:spChg>
        <pc:spChg chg="add del mod ord">
          <ac:chgData name="ANGELA ALEXANDER SMITH" userId="9eb223fee9fbc287" providerId="LiveId" clId="{F37AE1A2-7E56-46CD-AA81-EEB2BAD4C12D}" dt="2022-08-16T13:08:49.593" v="573" actId="700"/>
          <ac:spMkLst>
            <pc:docMk/>
            <pc:sldMk cId="784566520" sldId="265"/>
            <ac:spMk id="22" creationId="{C35178D0-6ABA-555E-AF10-056EFB9B356B}"/>
          </ac:spMkLst>
        </pc:spChg>
        <pc:spChg chg="add del mod ord">
          <ac:chgData name="ANGELA ALEXANDER SMITH" userId="9eb223fee9fbc287" providerId="LiveId" clId="{F37AE1A2-7E56-46CD-AA81-EEB2BAD4C12D}" dt="2022-08-16T13:08:49.593" v="573" actId="700"/>
          <ac:spMkLst>
            <pc:docMk/>
            <pc:sldMk cId="784566520" sldId="265"/>
            <ac:spMk id="23" creationId="{B18439F3-5683-D5D4-7B4E-F233822EA336}"/>
          </ac:spMkLst>
        </pc:spChg>
        <pc:spChg chg="add del mod ord">
          <ac:chgData name="ANGELA ALEXANDER SMITH" userId="9eb223fee9fbc287" providerId="LiveId" clId="{F37AE1A2-7E56-46CD-AA81-EEB2BAD4C12D}" dt="2022-08-16T13:08:49.593" v="573" actId="700"/>
          <ac:spMkLst>
            <pc:docMk/>
            <pc:sldMk cId="784566520" sldId="265"/>
            <ac:spMk id="24" creationId="{6D7AFB10-28EB-ED50-A371-5A910831B92D}"/>
          </ac:spMkLst>
        </pc:spChg>
        <pc:spChg chg="add del mod ord">
          <ac:chgData name="ANGELA ALEXANDER SMITH" userId="9eb223fee9fbc287" providerId="LiveId" clId="{F37AE1A2-7E56-46CD-AA81-EEB2BAD4C12D}" dt="2022-08-16T13:10:51.878" v="593" actId="700"/>
          <ac:spMkLst>
            <pc:docMk/>
            <pc:sldMk cId="784566520" sldId="265"/>
            <ac:spMk id="25" creationId="{18C65CF7-BD64-DFC1-BF2F-8B79FF69B6E0}"/>
          </ac:spMkLst>
        </pc:spChg>
        <pc:picChg chg="add mod ord modCrop">
          <ac:chgData name="ANGELA ALEXANDER SMITH" userId="9eb223fee9fbc287" providerId="LiveId" clId="{F37AE1A2-7E56-46CD-AA81-EEB2BAD4C12D}" dt="2022-08-16T13:11:19.655" v="597" actId="1076"/>
          <ac:picMkLst>
            <pc:docMk/>
            <pc:sldMk cId="784566520" sldId="265"/>
            <ac:picMk id="7" creationId="{21D6B722-8A80-F7D6-4314-A29F2BD3D793}"/>
          </ac:picMkLst>
        </pc:picChg>
        <pc:picChg chg="add mod">
          <ac:chgData name="ANGELA ALEXANDER SMITH" userId="9eb223fee9fbc287" providerId="LiveId" clId="{F37AE1A2-7E56-46CD-AA81-EEB2BAD4C12D}" dt="2022-08-18T10:03:39.845" v="1844" actId="14100"/>
          <ac:picMkLst>
            <pc:docMk/>
            <pc:sldMk cId="784566520" sldId="265"/>
            <ac:picMk id="26" creationId="{713F15C8-BE1A-9BD0-EAC3-1B48F19E9974}"/>
          </ac:picMkLst>
        </pc:picChg>
      </pc:sldChg>
      <pc:sldChg chg="addSp delSp modSp new mod setBg modClrScheme delDesignElem chgLayout">
        <pc:chgData name="ANGELA ALEXANDER SMITH" userId="9eb223fee9fbc287" providerId="LiveId" clId="{F37AE1A2-7E56-46CD-AA81-EEB2BAD4C12D}" dt="2022-08-18T10:15:13.228" v="1917" actId="1076"/>
        <pc:sldMkLst>
          <pc:docMk/>
          <pc:sldMk cId="3876469330" sldId="266"/>
        </pc:sldMkLst>
        <pc:spChg chg="del mod ord">
          <ac:chgData name="ANGELA ALEXANDER SMITH" userId="9eb223fee9fbc287" providerId="LiveId" clId="{F37AE1A2-7E56-46CD-AA81-EEB2BAD4C12D}" dt="2022-08-16T13:06:51.662" v="560" actId="700"/>
          <ac:spMkLst>
            <pc:docMk/>
            <pc:sldMk cId="3876469330" sldId="266"/>
            <ac:spMk id="2" creationId="{17F179DB-07E7-FD72-5D73-BE1CAF25BD9A}"/>
          </ac:spMkLst>
        </pc:spChg>
        <pc:spChg chg="del">
          <ac:chgData name="ANGELA ALEXANDER SMITH" userId="9eb223fee9fbc287" providerId="LiveId" clId="{F37AE1A2-7E56-46CD-AA81-EEB2BAD4C12D}" dt="2022-08-16T13:06:51.662" v="560" actId="700"/>
          <ac:spMkLst>
            <pc:docMk/>
            <pc:sldMk cId="3876469330" sldId="266"/>
            <ac:spMk id="3" creationId="{3D123D88-656F-B6B5-65CF-73F5A8822FA6}"/>
          </ac:spMkLst>
        </pc:spChg>
        <pc:spChg chg="del mod ord">
          <ac:chgData name="ANGELA ALEXANDER SMITH" userId="9eb223fee9fbc287" providerId="LiveId" clId="{F37AE1A2-7E56-46CD-AA81-EEB2BAD4C12D}" dt="2022-08-16T13:06:51.662" v="560" actId="700"/>
          <ac:spMkLst>
            <pc:docMk/>
            <pc:sldMk cId="3876469330" sldId="266"/>
            <ac:spMk id="4" creationId="{B0636A19-0514-7C4D-6BC3-C4E99E94B5EC}"/>
          </ac:spMkLst>
        </pc:spChg>
        <pc:spChg chg="del">
          <ac:chgData name="ANGELA ALEXANDER SMITH" userId="9eb223fee9fbc287" providerId="LiveId" clId="{F37AE1A2-7E56-46CD-AA81-EEB2BAD4C12D}" dt="2022-08-16T13:06:51.662" v="560" actId="700"/>
          <ac:spMkLst>
            <pc:docMk/>
            <pc:sldMk cId="3876469330" sldId="266"/>
            <ac:spMk id="5" creationId="{77C7073E-82A4-9EEC-B181-A2666EF350B2}"/>
          </ac:spMkLst>
        </pc:spChg>
        <pc:spChg chg="del mod ord">
          <ac:chgData name="ANGELA ALEXANDER SMITH" userId="9eb223fee9fbc287" providerId="LiveId" clId="{F37AE1A2-7E56-46CD-AA81-EEB2BAD4C12D}" dt="2022-08-16T13:06:51.662" v="560" actId="700"/>
          <ac:spMkLst>
            <pc:docMk/>
            <pc:sldMk cId="3876469330" sldId="266"/>
            <ac:spMk id="6" creationId="{7E234970-4358-56AE-CE03-D5FAF6682B6B}"/>
          </ac:spMkLst>
        </pc:spChg>
        <pc:spChg chg="add mod ord">
          <ac:chgData name="ANGELA ALEXANDER SMITH" userId="9eb223fee9fbc287" providerId="LiveId" clId="{F37AE1A2-7E56-46CD-AA81-EEB2BAD4C12D}" dt="2022-08-18T10:15:13.228" v="1917" actId="1076"/>
          <ac:spMkLst>
            <pc:docMk/>
            <pc:sldMk cId="3876469330" sldId="266"/>
            <ac:spMk id="7" creationId="{99EA87CE-6793-9DEF-BAB8-08E67BB4449E}"/>
          </ac:spMkLst>
        </pc:spChg>
        <pc:spChg chg="add del mod ord">
          <ac:chgData name="ANGELA ALEXANDER SMITH" userId="9eb223fee9fbc287" providerId="LiveId" clId="{F37AE1A2-7E56-46CD-AA81-EEB2BAD4C12D}" dt="2022-08-16T13:29:35.604" v="1003"/>
          <ac:spMkLst>
            <pc:docMk/>
            <pc:sldMk cId="3876469330" sldId="266"/>
            <ac:spMk id="8" creationId="{758A64DE-DBB3-A3AE-71A4-4AED7F911EE5}"/>
          </ac:spMkLst>
        </pc:spChg>
        <pc:spChg chg="add del mod ord">
          <ac:chgData name="ANGELA ALEXANDER SMITH" userId="9eb223fee9fbc287" providerId="LiveId" clId="{F37AE1A2-7E56-46CD-AA81-EEB2BAD4C12D}" dt="2022-08-16T13:29:42.456" v="1004" actId="26606"/>
          <ac:spMkLst>
            <pc:docMk/>
            <pc:sldMk cId="3876469330" sldId="266"/>
            <ac:spMk id="9" creationId="{F53F679F-8933-A508-73F5-B993A59D5512}"/>
          </ac:spMkLst>
        </pc:spChg>
        <pc:spChg chg="add del">
          <ac:chgData name="ANGELA ALEXANDER SMITH" userId="9eb223fee9fbc287" providerId="LiveId" clId="{F37AE1A2-7E56-46CD-AA81-EEB2BAD4C12D}" dt="2022-08-16T13:41:45.673" v="1322" actId="700"/>
          <ac:spMkLst>
            <pc:docMk/>
            <pc:sldMk cId="3876469330" sldId="266"/>
            <ac:spMk id="1031" creationId="{0CABCAE3-64FC-4149-819F-2C1812824154}"/>
          </ac:spMkLst>
        </pc:spChg>
        <pc:spChg chg="add del">
          <ac:chgData name="ANGELA ALEXANDER SMITH" userId="9eb223fee9fbc287" providerId="LiveId" clId="{F37AE1A2-7E56-46CD-AA81-EEB2BAD4C12D}" dt="2022-08-16T13:41:45.673" v="1322" actId="700"/>
          <ac:spMkLst>
            <pc:docMk/>
            <pc:sldMk cId="3876469330" sldId="266"/>
            <ac:spMk id="1039" creationId="{2FA7AD0A-1871-4DF8-9235-F49D0513B9C1}"/>
          </ac:spMkLst>
        </pc:spChg>
        <pc:spChg chg="add del">
          <ac:chgData name="ANGELA ALEXANDER SMITH" userId="9eb223fee9fbc287" providerId="LiveId" clId="{F37AE1A2-7E56-46CD-AA81-EEB2BAD4C12D}" dt="2022-08-16T13:41:45.673" v="1322" actId="700"/>
          <ac:spMkLst>
            <pc:docMk/>
            <pc:sldMk cId="3876469330" sldId="266"/>
            <ac:spMk id="1041" creationId="{36B04CFB-FAE5-47DD-9B3E-4E9BA7A89CC1}"/>
          </ac:spMkLst>
        </pc:spChg>
        <pc:spChg chg="add del">
          <ac:chgData name="ANGELA ALEXANDER SMITH" userId="9eb223fee9fbc287" providerId="LiveId" clId="{F37AE1A2-7E56-46CD-AA81-EEB2BAD4C12D}" dt="2022-08-16T13:41:45.673" v="1322" actId="700"/>
          <ac:spMkLst>
            <pc:docMk/>
            <pc:sldMk cId="3876469330" sldId="266"/>
            <ac:spMk id="1049" creationId="{622F7FD7-8884-4FD5-95AB-0B5C6033ADF7}"/>
          </ac:spMkLst>
        </pc:spChg>
        <pc:grpChg chg="add del">
          <ac:chgData name="ANGELA ALEXANDER SMITH" userId="9eb223fee9fbc287" providerId="LiveId" clId="{F37AE1A2-7E56-46CD-AA81-EEB2BAD4C12D}" dt="2022-08-16T13:41:45.673" v="1322" actId="700"/>
          <ac:grpSpMkLst>
            <pc:docMk/>
            <pc:sldMk cId="3876469330" sldId="266"/>
            <ac:grpSpMk id="1045" creationId="{E8ACF89C-CFC3-4D68-B3C4-2BEFB7BBE5F7}"/>
          </ac:grpSpMkLst>
        </pc:grpChg>
        <pc:picChg chg="add">
          <ac:chgData name="ANGELA ALEXANDER SMITH" userId="9eb223fee9fbc287" providerId="LiveId" clId="{F37AE1A2-7E56-46CD-AA81-EEB2BAD4C12D}" dt="2022-08-16T13:29:47.247" v="1005"/>
          <ac:picMkLst>
            <pc:docMk/>
            <pc:sldMk cId="3876469330" sldId="266"/>
            <ac:picMk id="10" creationId="{2309DB84-D2A7-0230-48C0-8C4A21E676A3}"/>
          </ac:picMkLst>
        </pc:picChg>
        <pc:picChg chg="add mod">
          <ac:chgData name="ANGELA ALEXANDER SMITH" userId="9eb223fee9fbc287" providerId="LiveId" clId="{F37AE1A2-7E56-46CD-AA81-EEB2BAD4C12D}" dt="2022-08-16T13:30:03.024" v="1006"/>
          <ac:picMkLst>
            <pc:docMk/>
            <pc:sldMk cId="3876469330" sldId="266"/>
            <ac:picMk id="11" creationId="{4EFF662B-6B92-51EC-19B4-505AD9F5BEC7}"/>
          </ac:picMkLst>
        </pc:picChg>
        <pc:picChg chg="add mod">
          <ac:chgData name="ANGELA ALEXANDER SMITH" userId="9eb223fee9fbc287" providerId="LiveId" clId="{F37AE1A2-7E56-46CD-AA81-EEB2BAD4C12D}" dt="2022-08-16T13:30:35.546" v="1008" actId="14100"/>
          <ac:picMkLst>
            <pc:docMk/>
            <pc:sldMk cId="3876469330" sldId="266"/>
            <ac:picMk id="12" creationId="{DE3581F0-676A-C697-8281-0D04EA0A3888}"/>
          </ac:picMkLst>
        </pc:picChg>
        <pc:picChg chg="add mod">
          <ac:chgData name="ANGELA ALEXANDER SMITH" userId="9eb223fee9fbc287" providerId="LiveId" clId="{F37AE1A2-7E56-46CD-AA81-EEB2BAD4C12D}" dt="2022-08-16T13:31:49.205" v="1012" actId="14100"/>
          <ac:picMkLst>
            <pc:docMk/>
            <pc:sldMk cId="3876469330" sldId="266"/>
            <ac:picMk id="14" creationId="{3473CDB4-684C-1186-1125-CD4EF00AF711}"/>
          </ac:picMkLst>
        </pc:picChg>
        <pc:picChg chg="add mod ord">
          <ac:chgData name="ANGELA ALEXANDER SMITH" userId="9eb223fee9fbc287" providerId="LiveId" clId="{F37AE1A2-7E56-46CD-AA81-EEB2BAD4C12D}" dt="2022-08-16T13:41:45.673" v="1322" actId="700"/>
          <ac:picMkLst>
            <pc:docMk/>
            <pc:sldMk cId="3876469330" sldId="266"/>
            <ac:picMk id="1026" creationId="{05166C61-FE88-1B45-F013-57281792300D}"/>
          </ac:picMkLst>
        </pc:picChg>
        <pc:picChg chg="add del">
          <ac:chgData name="ANGELA ALEXANDER SMITH" userId="9eb223fee9fbc287" providerId="LiveId" clId="{F37AE1A2-7E56-46CD-AA81-EEB2BAD4C12D}" dt="2022-08-16T13:41:45.673" v="1322" actId="700"/>
          <ac:picMkLst>
            <pc:docMk/>
            <pc:sldMk cId="3876469330" sldId="266"/>
            <ac:picMk id="1033" creationId="{012FDCFE-9AD2-4D8A-8CBF-B3AA37EBF6DD}"/>
          </ac:picMkLst>
        </pc:picChg>
        <pc:picChg chg="add del">
          <ac:chgData name="ANGELA ALEXANDER SMITH" userId="9eb223fee9fbc287" providerId="LiveId" clId="{F37AE1A2-7E56-46CD-AA81-EEB2BAD4C12D}" dt="2022-08-16T13:41:45.673" v="1322" actId="700"/>
          <ac:picMkLst>
            <pc:docMk/>
            <pc:sldMk cId="3876469330" sldId="266"/>
            <ac:picMk id="1051" creationId="{16EFE474-4FE0-4E8F-8F09-5ED2C9E76A84}"/>
          </ac:picMkLst>
        </pc:picChg>
        <pc:cxnChg chg="add del">
          <ac:chgData name="ANGELA ALEXANDER SMITH" userId="9eb223fee9fbc287" providerId="LiveId" clId="{F37AE1A2-7E56-46CD-AA81-EEB2BAD4C12D}" dt="2022-08-16T13:41:45.673" v="1322" actId="700"/>
          <ac:cxnSpMkLst>
            <pc:docMk/>
            <pc:sldMk cId="3876469330" sldId="266"/>
            <ac:cxnSpMk id="1035" creationId="{FBD463FC-4CA8-4FF4-85A3-AF9F4B98D210}"/>
          </ac:cxnSpMkLst>
        </pc:cxnChg>
        <pc:cxnChg chg="add del">
          <ac:chgData name="ANGELA ALEXANDER SMITH" userId="9eb223fee9fbc287" providerId="LiveId" clId="{F37AE1A2-7E56-46CD-AA81-EEB2BAD4C12D}" dt="2022-08-16T13:41:45.673" v="1322" actId="700"/>
          <ac:cxnSpMkLst>
            <pc:docMk/>
            <pc:sldMk cId="3876469330" sldId="266"/>
            <ac:cxnSpMk id="1037" creationId="{BECF35C3-8B44-4F4B-BD25-4C01823DB22A}"/>
          </ac:cxnSpMkLst>
        </pc:cxnChg>
        <pc:cxnChg chg="add del">
          <ac:chgData name="ANGELA ALEXANDER SMITH" userId="9eb223fee9fbc287" providerId="LiveId" clId="{F37AE1A2-7E56-46CD-AA81-EEB2BAD4C12D}" dt="2022-08-16T13:41:45.673" v="1322" actId="700"/>
          <ac:cxnSpMkLst>
            <pc:docMk/>
            <pc:sldMk cId="3876469330" sldId="266"/>
            <ac:cxnSpMk id="1043" creationId="{EE68D41B-9286-479F-9AB7-678C8E348D71}"/>
          </ac:cxnSpMkLst>
        </pc:cxnChg>
        <pc:cxnChg chg="add del">
          <ac:chgData name="ANGELA ALEXANDER SMITH" userId="9eb223fee9fbc287" providerId="LiveId" clId="{F37AE1A2-7E56-46CD-AA81-EEB2BAD4C12D}" dt="2022-08-16T13:41:45.673" v="1322" actId="700"/>
          <ac:cxnSpMkLst>
            <pc:docMk/>
            <pc:sldMk cId="3876469330" sldId="266"/>
            <ac:cxnSpMk id="1053" creationId="{CF8B8C81-54DC-4AF5-B682-3A2C70A6B55C}"/>
          </ac:cxnSpMkLst>
        </pc:cxnChg>
      </pc:sldChg>
      <pc:sldChg chg="addSp delSp modSp new mod">
        <pc:chgData name="ANGELA ALEXANDER SMITH" userId="9eb223fee9fbc287" providerId="LiveId" clId="{F37AE1A2-7E56-46CD-AA81-EEB2BAD4C12D}" dt="2022-08-16T13:37:58.478" v="1161" actId="20577"/>
        <pc:sldMkLst>
          <pc:docMk/>
          <pc:sldMk cId="3968175992" sldId="267"/>
        </pc:sldMkLst>
        <pc:spChg chg="mod">
          <ac:chgData name="ANGELA ALEXANDER SMITH" userId="9eb223fee9fbc287" providerId="LiveId" clId="{F37AE1A2-7E56-46CD-AA81-EEB2BAD4C12D}" dt="2022-08-16T13:37:58.478" v="1161" actId="20577"/>
          <ac:spMkLst>
            <pc:docMk/>
            <pc:sldMk cId="3968175992" sldId="267"/>
            <ac:spMk id="2" creationId="{C761C381-49B7-DB94-27B3-64975BBB1B88}"/>
          </ac:spMkLst>
        </pc:spChg>
        <pc:spChg chg="del">
          <ac:chgData name="ANGELA ALEXANDER SMITH" userId="9eb223fee9fbc287" providerId="LiveId" clId="{F37AE1A2-7E56-46CD-AA81-EEB2BAD4C12D}" dt="2022-08-16T13:35:39.379" v="1021" actId="22"/>
          <ac:spMkLst>
            <pc:docMk/>
            <pc:sldMk cId="3968175992" sldId="267"/>
            <ac:spMk id="3" creationId="{4D5EFA80-EAE0-A02F-40EE-DFB59F5A3936}"/>
          </ac:spMkLst>
        </pc:spChg>
        <pc:spChg chg="del">
          <ac:chgData name="ANGELA ALEXANDER SMITH" userId="9eb223fee9fbc287" providerId="LiveId" clId="{F37AE1A2-7E56-46CD-AA81-EEB2BAD4C12D}" dt="2022-08-16T13:34:12.262" v="1016"/>
          <ac:spMkLst>
            <pc:docMk/>
            <pc:sldMk cId="3968175992" sldId="267"/>
            <ac:spMk id="4" creationId="{0336F167-082C-A0F2-0914-B9A22A042EA5}"/>
          </ac:spMkLst>
        </pc:spChg>
        <pc:picChg chg="add mod">
          <ac:chgData name="ANGELA ALEXANDER SMITH" userId="9eb223fee9fbc287" providerId="LiveId" clId="{F37AE1A2-7E56-46CD-AA81-EEB2BAD4C12D}" dt="2022-08-16T13:34:12.262" v="1016"/>
          <ac:picMkLst>
            <pc:docMk/>
            <pc:sldMk cId="3968175992" sldId="267"/>
            <ac:picMk id="5" creationId="{375122CF-4A4A-F191-BBDF-52F615E7B760}"/>
          </ac:picMkLst>
        </pc:picChg>
        <pc:picChg chg="add mod">
          <ac:chgData name="ANGELA ALEXANDER SMITH" userId="9eb223fee9fbc287" providerId="LiveId" clId="{F37AE1A2-7E56-46CD-AA81-EEB2BAD4C12D}" dt="2022-08-16T13:36:40.034" v="1093" actId="14100"/>
          <ac:picMkLst>
            <pc:docMk/>
            <pc:sldMk cId="3968175992" sldId="267"/>
            <ac:picMk id="7" creationId="{AACAFAE1-F0DC-CB06-0BB0-A9670355AE07}"/>
          </ac:picMkLst>
        </pc:picChg>
        <pc:picChg chg="add mod ord">
          <ac:chgData name="ANGELA ALEXANDER SMITH" userId="9eb223fee9fbc287" providerId="LiveId" clId="{F37AE1A2-7E56-46CD-AA81-EEB2BAD4C12D}" dt="2022-08-16T13:36:36.377" v="1092" actId="1076"/>
          <ac:picMkLst>
            <pc:docMk/>
            <pc:sldMk cId="3968175992" sldId="267"/>
            <ac:picMk id="9" creationId="{F2BFFFC7-D753-8FA2-2B76-E644DEBBA56A}"/>
          </ac:picMkLst>
        </pc:picChg>
      </pc:sldChg>
      <pc:sldChg chg="modSp new del mod">
        <pc:chgData name="ANGELA ALEXANDER SMITH" userId="9eb223fee9fbc287" providerId="LiveId" clId="{F37AE1A2-7E56-46CD-AA81-EEB2BAD4C12D}" dt="2022-08-17T11:37:42.931" v="1482" actId="2696"/>
        <pc:sldMkLst>
          <pc:docMk/>
          <pc:sldMk cId="1462273456" sldId="268"/>
        </pc:sldMkLst>
        <pc:spChg chg="mod">
          <ac:chgData name="ANGELA ALEXANDER SMITH" userId="9eb223fee9fbc287" providerId="LiveId" clId="{F37AE1A2-7E56-46CD-AA81-EEB2BAD4C12D}" dt="2022-08-17T11:35:01.076" v="1330" actId="255"/>
          <ac:spMkLst>
            <pc:docMk/>
            <pc:sldMk cId="1462273456" sldId="268"/>
            <ac:spMk id="2" creationId="{B5D8EABB-5FA9-56D4-48F2-64EE4AFF6638}"/>
          </ac:spMkLst>
        </pc:spChg>
        <pc:spChg chg="mod">
          <ac:chgData name="ANGELA ALEXANDER SMITH" userId="9eb223fee9fbc287" providerId="LiveId" clId="{F37AE1A2-7E56-46CD-AA81-EEB2BAD4C12D}" dt="2022-08-17T11:36:31.897" v="1479" actId="20577"/>
          <ac:spMkLst>
            <pc:docMk/>
            <pc:sldMk cId="1462273456" sldId="268"/>
            <ac:spMk id="3" creationId="{10900682-48D4-93E1-F8A0-7183C6FF308F}"/>
          </ac:spMkLst>
        </pc:spChg>
      </pc:sldChg>
      <pc:sldChg chg="addSp delSp modSp mod setBg modClrScheme chgLayout">
        <pc:chgData name="ANGELA ALEXANDER SMITH" userId="9eb223fee9fbc287" providerId="LiveId" clId="{F37AE1A2-7E56-46CD-AA81-EEB2BAD4C12D}" dt="2022-08-17T13:44:43.806" v="1677" actId="1076"/>
        <pc:sldMkLst>
          <pc:docMk/>
          <pc:sldMk cId="4263214833" sldId="268"/>
        </pc:sldMkLst>
        <pc:spChg chg="add del mod">
          <ac:chgData name="ANGELA ALEXANDER SMITH" userId="9eb223fee9fbc287" providerId="LiveId" clId="{F37AE1A2-7E56-46CD-AA81-EEB2BAD4C12D}" dt="2022-08-17T13:40:24.885" v="1619"/>
          <ac:spMkLst>
            <pc:docMk/>
            <pc:sldMk cId="4263214833" sldId="268"/>
            <ac:spMk id="7" creationId="{3C67B771-C51B-3A32-7D31-216D259DF727}"/>
          </ac:spMkLst>
        </pc:spChg>
        <pc:spChg chg="add mod">
          <ac:chgData name="ANGELA ALEXANDER SMITH" userId="9eb223fee9fbc287" providerId="LiveId" clId="{F37AE1A2-7E56-46CD-AA81-EEB2BAD4C12D}" dt="2022-08-17T13:43:56.141" v="1665" actId="207"/>
          <ac:spMkLst>
            <pc:docMk/>
            <pc:sldMk cId="4263214833" sldId="268"/>
            <ac:spMk id="8" creationId="{C60188F3-9F85-8377-94D5-A31CAFC99D48}"/>
          </ac:spMkLst>
        </pc:spChg>
        <pc:spChg chg="add mod">
          <ac:chgData name="ANGELA ALEXANDER SMITH" userId="9eb223fee9fbc287" providerId="LiveId" clId="{F37AE1A2-7E56-46CD-AA81-EEB2BAD4C12D}" dt="2022-08-17T13:44:43.806" v="1677" actId="1076"/>
          <ac:spMkLst>
            <pc:docMk/>
            <pc:sldMk cId="4263214833" sldId="268"/>
            <ac:spMk id="9" creationId="{A54070A5-6DDB-AA00-E57C-71F32C651CB6}"/>
          </ac:spMkLst>
        </pc:spChg>
        <pc:spChg chg="add del">
          <ac:chgData name="ANGELA ALEXANDER SMITH" userId="9eb223fee9fbc287" providerId="LiveId" clId="{F37AE1A2-7E56-46CD-AA81-EEB2BAD4C12D}" dt="2022-08-17T13:38:53.178" v="1597" actId="26606"/>
          <ac:spMkLst>
            <pc:docMk/>
            <pc:sldMk cId="4263214833" sldId="268"/>
            <ac:spMk id="11" creationId="{E1750109-3B91-4506-B997-0CD8E35A1488}"/>
          </ac:spMkLst>
        </pc:spChg>
        <pc:spChg chg="add del">
          <ac:chgData name="ANGELA ALEXANDER SMITH" userId="9eb223fee9fbc287" providerId="LiveId" clId="{F37AE1A2-7E56-46CD-AA81-EEB2BAD4C12D}" dt="2022-08-17T13:38:53.178" v="1597" actId="26606"/>
          <ac:spMkLst>
            <pc:docMk/>
            <pc:sldMk cId="4263214833" sldId="268"/>
            <ac:spMk id="13" creationId="{E72D8D1B-59F6-4FF3-8547-9BBB6129F2FA}"/>
          </ac:spMkLst>
        </pc:spChg>
        <pc:spChg chg="add del">
          <ac:chgData name="ANGELA ALEXANDER SMITH" userId="9eb223fee9fbc287" providerId="LiveId" clId="{F37AE1A2-7E56-46CD-AA81-EEB2BAD4C12D}" dt="2022-08-17T13:38:53.178" v="1597" actId="26606"/>
          <ac:spMkLst>
            <pc:docMk/>
            <pc:sldMk cId="4263214833" sldId="268"/>
            <ac:spMk id="15" creationId="{14044C96-7CFD-44DB-A579-D77B0D37C681}"/>
          </ac:spMkLst>
        </pc:spChg>
        <pc:spChg chg="add del">
          <ac:chgData name="ANGELA ALEXANDER SMITH" userId="9eb223fee9fbc287" providerId="LiveId" clId="{F37AE1A2-7E56-46CD-AA81-EEB2BAD4C12D}" dt="2022-08-17T13:38:53.178" v="1597" actId="26606"/>
          <ac:spMkLst>
            <pc:docMk/>
            <pc:sldMk cId="4263214833" sldId="268"/>
            <ac:spMk id="17" creationId="{8FC8C21F-9484-4A71-ABFA-6C10682FAC3E}"/>
          </ac:spMkLst>
        </pc:spChg>
        <pc:spChg chg="add del">
          <ac:chgData name="ANGELA ALEXANDER SMITH" userId="9eb223fee9fbc287" providerId="LiveId" clId="{F37AE1A2-7E56-46CD-AA81-EEB2BAD4C12D}" dt="2022-08-17T13:38:53.178" v="1597" actId="26606"/>
          <ac:spMkLst>
            <pc:docMk/>
            <pc:sldMk cId="4263214833" sldId="268"/>
            <ac:spMk id="19" creationId="{2C444748-5A8D-4B53-89FE-42B455DFA2D1}"/>
          </ac:spMkLst>
        </pc:spChg>
        <pc:spChg chg="add del">
          <ac:chgData name="ANGELA ALEXANDER SMITH" userId="9eb223fee9fbc287" providerId="LiveId" clId="{F37AE1A2-7E56-46CD-AA81-EEB2BAD4C12D}" dt="2022-08-17T13:38:53.178" v="1597" actId="26606"/>
          <ac:spMkLst>
            <pc:docMk/>
            <pc:sldMk cId="4263214833" sldId="268"/>
            <ac:spMk id="21" creationId="{F4FFA271-A10A-4AC3-8F06-E3313A197A80}"/>
          </ac:spMkLst>
        </pc:spChg>
        <pc:picChg chg="mod ord">
          <ac:chgData name="ANGELA ALEXANDER SMITH" userId="9eb223fee9fbc287" providerId="LiveId" clId="{F37AE1A2-7E56-46CD-AA81-EEB2BAD4C12D}" dt="2022-08-17T13:40:01.191" v="1615" actId="14100"/>
          <ac:picMkLst>
            <pc:docMk/>
            <pc:sldMk cId="4263214833" sldId="268"/>
            <ac:picMk id="2" creationId="{137758B2-FBB9-264F-1069-F9DF25AEF9B3}"/>
          </ac:picMkLst>
        </pc:picChg>
        <pc:picChg chg="mod ord">
          <ac:chgData name="ANGELA ALEXANDER SMITH" userId="9eb223fee9fbc287" providerId="LiveId" clId="{F37AE1A2-7E56-46CD-AA81-EEB2BAD4C12D}" dt="2022-08-17T13:40:08.213" v="1616" actId="1076"/>
          <ac:picMkLst>
            <pc:docMk/>
            <pc:sldMk cId="4263214833" sldId="268"/>
            <ac:picMk id="3" creationId="{896F6913-DDB8-50D5-722B-5DD44108DAA2}"/>
          </ac:picMkLst>
        </pc:picChg>
        <pc:picChg chg="mod ord">
          <ac:chgData name="ANGELA ALEXANDER SMITH" userId="9eb223fee9fbc287" providerId="LiveId" clId="{F37AE1A2-7E56-46CD-AA81-EEB2BAD4C12D}" dt="2022-08-17T13:39:22.627" v="1605" actId="14100"/>
          <ac:picMkLst>
            <pc:docMk/>
            <pc:sldMk cId="4263214833" sldId="268"/>
            <ac:picMk id="4" creationId="{FDAE260A-62F9-FEF2-C6B3-C229C17ADBC3}"/>
          </ac:picMkLst>
        </pc:picChg>
        <pc:picChg chg="mod ord">
          <ac:chgData name="ANGELA ALEXANDER SMITH" userId="9eb223fee9fbc287" providerId="LiveId" clId="{F37AE1A2-7E56-46CD-AA81-EEB2BAD4C12D}" dt="2022-08-17T13:39:14.025" v="1602" actId="14100"/>
          <ac:picMkLst>
            <pc:docMk/>
            <pc:sldMk cId="4263214833" sldId="268"/>
            <ac:picMk id="5" creationId="{3977C29F-31FF-18C0-E28C-708C62B489E8}"/>
          </ac:picMkLst>
        </pc:picChg>
        <pc:picChg chg="mod">
          <ac:chgData name="ANGELA ALEXANDER SMITH" userId="9eb223fee9fbc287" providerId="LiveId" clId="{F37AE1A2-7E56-46CD-AA81-EEB2BAD4C12D}" dt="2022-08-17T13:39:05.420" v="1599" actId="1076"/>
          <ac:picMkLst>
            <pc:docMk/>
            <pc:sldMk cId="4263214833" sldId="268"/>
            <ac:picMk id="6" creationId="{2E7794B9-6EF3-A84B-5674-1183E7E5EDC4}"/>
          </ac:picMkLst>
        </pc:picChg>
      </pc:sldChg>
      <pc:sldChg chg="addSp modSp mod setBg modClrScheme chgLayout">
        <pc:chgData name="ANGELA ALEXANDER SMITH" userId="9eb223fee9fbc287" providerId="LiveId" clId="{F37AE1A2-7E56-46CD-AA81-EEB2BAD4C12D}" dt="2022-08-18T10:04:53.848" v="1845" actId="20577"/>
        <pc:sldMkLst>
          <pc:docMk/>
          <pc:sldMk cId="1626920873" sldId="269"/>
        </pc:sldMkLst>
        <pc:spChg chg="add mod">
          <ac:chgData name="ANGELA ALEXANDER SMITH" userId="9eb223fee9fbc287" providerId="LiveId" clId="{F37AE1A2-7E56-46CD-AA81-EEB2BAD4C12D}" dt="2022-08-18T10:04:53.848" v="1845" actId="20577"/>
          <ac:spMkLst>
            <pc:docMk/>
            <pc:sldMk cId="1626920873" sldId="269"/>
            <ac:spMk id="10" creationId="{30E50E72-98EE-3CEB-38F8-A0D2A56C3A0C}"/>
          </ac:spMkLst>
        </pc:spChg>
        <pc:spChg chg="add mod ord">
          <ac:chgData name="ANGELA ALEXANDER SMITH" userId="9eb223fee9fbc287" providerId="LiveId" clId="{F37AE1A2-7E56-46CD-AA81-EEB2BAD4C12D}" dt="2022-08-17T13:43:09.641" v="1662" actId="171"/>
          <ac:spMkLst>
            <pc:docMk/>
            <pc:sldMk cId="1626920873" sldId="269"/>
            <ac:spMk id="11" creationId="{853C8CA4-F7FF-4D39-DD0A-C99B219F4F6B}"/>
          </ac:spMkLst>
        </pc:spChg>
        <pc:picChg chg="mod ord">
          <ac:chgData name="ANGELA ALEXANDER SMITH" userId="9eb223fee9fbc287" providerId="LiveId" clId="{F37AE1A2-7E56-46CD-AA81-EEB2BAD4C12D}" dt="2022-08-17T13:42:04.177" v="1643" actId="14100"/>
          <ac:picMkLst>
            <pc:docMk/>
            <pc:sldMk cId="1626920873" sldId="269"/>
            <ac:picMk id="5" creationId="{81D21DF9-A268-27D4-4C2A-4B5E525DD1BD}"/>
          </ac:picMkLst>
        </pc:picChg>
        <pc:picChg chg="mod">
          <ac:chgData name="ANGELA ALEXANDER SMITH" userId="9eb223fee9fbc287" providerId="LiveId" clId="{F37AE1A2-7E56-46CD-AA81-EEB2BAD4C12D}" dt="2022-08-17T13:41:46.507" v="1637" actId="14100"/>
          <ac:picMkLst>
            <pc:docMk/>
            <pc:sldMk cId="1626920873" sldId="269"/>
            <ac:picMk id="6" creationId="{9DB52553-E364-F5FD-180A-F17F781D816F}"/>
          </ac:picMkLst>
        </pc:picChg>
        <pc:picChg chg="mod">
          <ac:chgData name="ANGELA ALEXANDER SMITH" userId="9eb223fee9fbc287" providerId="LiveId" clId="{F37AE1A2-7E56-46CD-AA81-EEB2BAD4C12D}" dt="2022-08-17T13:40:51.215" v="1624" actId="14100"/>
          <ac:picMkLst>
            <pc:docMk/>
            <pc:sldMk cId="1626920873" sldId="269"/>
            <ac:picMk id="7" creationId="{D93F28D6-DCA6-31A6-1D3D-3CFAF1C1C8DE}"/>
          </ac:picMkLst>
        </pc:picChg>
        <pc:picChg chg="mod ord">
          <ac:chgData name="ANGELA ALEXANDER SMITH" userId="9eb223fee9fbc287" providerId="LiveId" clId="{F37AE1A2-7E56-46CD-AA81-EEB2BAD4C12D}" dt="2022-08-17T13:41:09.582" v="1629" actId="1076"/>
          <ac:picMkLst>
            <pc:docMk/>
            <pc:sldMk cId="1626920873" sldId="269"/>
            <ac:picMk id="8" creationId="{84D1EB21-EE2A-2557-AD0D-9DB19AAF3E94}"/>
          </ac:picMkLst>
        </pc:picChg>
        <pc:picChg chg="mod">
          <ac:chgData name="ANGELA ALEXANDER SMITH" userId="9eb223fee9fbc287" providerId="LiveId" clId="{F37AE1A2-7E56-46CD-AA81-EEB2BAD4C12D}" dt="2022-08-17T13:42:08.781" v="1644" actId="1076"/>
          <ac:picMkLst>
            <pc:docMk/>
            <pc:sldMk cId="1626920873" sldId="269"/>
            <ac:picMk id="9" creationId="{70EB271E-F89E-082E-54B2-5DDFE4F35801}"/>
          </ac:picMkLst>
        </pc:picChg>
      </pc:sldChg>
      <pc:sldChg chg="addSp delSp modSp mod modClrScheme chgLayout">
        <pc:chgData name="ANGELA ALEXANDER SMITH" userId="9eb223fee9fbc287" providerId="LiveId" clId="{F37AE1A2-7E56-46CD-AA81-EEB2BAD4C12D}" dt="2022-08-17T13:49:34.832" v="1714" actId="1076"/>
        <pc:sldMkLst>
          <pc:docMk/>
          <pc:sldMk cId="2626937374" sldId="270"/>
        </pc:sldMkLst>
        <pc:spChg chg="del">
          <ac:chgData name="ANGELA ALEXANDER SMITH" userId="9eb223fee9fbc287" providerId="LiveId" clId="{F37AE1A2-7E56-46CD-AA81-EEB2BAD4C12D}" dt="2022-08-17T13:45:07.499" v="1678" actId="700"/>
          <ac:spMkLst>
            <pc:docMk/>
            <pc:sldMk cId="2626937374" sldId="270"/>
            <ac:spMk id="2" creationId="{DB26BD0F-AB33-4F2B-53A8-1D53E178BC03}"/>
          </ac:spMkLst>
        </pc:spChg>
        <pc:spChg chg="add mod">
          <ac:chgData name="ANGELA ALEXANDER SMITH" userId="9eb223fee9fbc287" providerId="LiveId" clId="{F37AE1A2-7E56-46CD-AA81-EEB2BAD4C12D}" dt="2022-08-17T13:49:01.896" v="1707" actId="207"/>
          <ac:spMkLst>
            <pc:docMk/>
            <pc:sldMk cId="2626937374" sldId="270"/>
            <ac:spMk id="10" creationId="{323183C2-A3C4-906F-065E-E0BB3DDF5000}"/>
          </ac:spMkLst>
        </pc:spChg>
        <pc:spChg chg="add mod">
          <ac:chgData name="ANGELA ALEXANDER SMITH" userId="9eb223fee9fbc287" providerId="LiveId" clId="{F37AE1A2-7E56-46CD-AA81-EEB2BAD4C12D}" dt="2022-08-17T13:49:34.832" v="1714" actId="1076"/>
          <ac:spMkLst>
            <pc:docMk/>
            <pc:sldMk cId="2626937374" sldId="270"/>
            <ac:spMk id="11" creationId="{13220BC8-506E-5061-E994-68BEF6D8F530}"/>
          </ac:spMkLst>
        </pc:spChg>
        <pc:picChg chg="mod ord">
          <ac:chgData name="ANGELA ALEXANDER SMITH" userId="9eb223fee9fbc287" providerId="LiveId" clId="{F37AE1A2-7E56-46CD-AA81-EEB2BAD4C12D}" dt="2022-08-17T13:47:42.625" v="1696" actId="1076"/>
          <ac:picMkLst>
            <pc:docMk/>
            <pc:sldMk cId="2626937374" sldId="270"/>
            <ac:picMk id="5" creationId="{0DEC9082-60CF-A44E-7626-2E0EE833BC1F}"/>
          </ac:picMkLst>
        </pc:picChg>
        <pc:picChg chg="mod ord">
          <ac:chgData name="ANGELA ALEXANDER SMITH" userId="9eb223fee9fbc287" providerId="LiveId" clId="{F37AE1A2-7E56-46CD-AA81-EEB2BAD4C12D}" dt="2022-08-17T13:48:02.126" v="1700" actId="14100"/>
          <ac:picMkLst>
            <pc:docMk/>
            <pc:sldMk cId="2626937374" sldId="270"/>
            <ac:picMk id="6" creationId="{5746E27E-817B-32A0-9AA4-C10F13240B45}"/>
          </ac:picMkLst>
        </pc:picChg>
        <pc:picChg chg="mod">
          <ac:chgData name="ANGELA ALEXANDER SMITH" userId="9eb223fee9fbc287" providerId="LiveId" clId="{F37AE1A2-7E56-46CD-AA81-EEB2BAD4C12D}" dt="2022-08-17T13:47:56.660" v="1699" actId="14100"/>
          <ac:picMkLst>
            <pc:docMk/>
            <pc:sldMk cId="2626937374" sldId="270"/>
            <ac:picMk id="7" creationId="{9DF1A75D-732F-22A7-D705-18B5832E0DC9}"/>
          </ac:picMkLst>
        </pc:picChg>
        <pc:picChg chg="mod">
          <ac:chgData name="ANGELA ALEXANDER SMITH" userId="9eb223fee9fbc287" providerId="LiveId" clId="{F37AE1A2-7E56-46CD-AA81-EEB2BAD4C12D}" dt="2022-08-17T13:47:38.986" v="1695" actId="14100"/>
          <ac:picMkLst>
            <pc:docMk/>
            <pc:sldMk cId="2626937374" sldId="270"/>
            <ac:picMk id="8" creationId="{4F179190-F146-6255-4ED5-D2A30A9436DE}"/>
          </ac:picMkLst>
        </pc:picChg>
        <pc:picChg chg="mod">
          <ac:chgData name="ANGELA ALEXANDER SMITH" userId="9eb223fee9fbc287" providerId="LiveId" clId="{F37AE1A2-7E56-46CD-AA81-EEB2BAD4C12D}" dt="2022-08-17T13:48:12.949" v="1703" actId="1076"/>
          <ac:picMkLst>
            <pc:docMk/>
            <pc:sldMk cId="2626937374" sldId="270"/>
            <ac:picMk id="9" creationId="{265E7401-74E5-D76C-A033-AB557833A9FE}"/>
          </ac:picMkLst>
        </pc:picChg>
      </pc:sldChg>
      <pc:sldChg chg="addSp delSp modSp mod modClrScheme chgLayout">
        <pc:chgData name="ANGELA ALEXANDER SMITH" userId="9eb223fee9fbc287" providerId="LiveId" clId="{F37AE1A2-7E56-46CD-AA81-EEB2BAD4C12D}" dt="2022-08-17T13:52:44.416" v="1752" actId="20577"/>
        <pc:sldMkLst>
          <pc:docMk/>
          <pc:sldMk cId="2275168347" sldId="271"/>
        </pc:sldMkLst>
        <pc:spChg chg="del">
          <ac:chgData name="ANGELA ALEXANDER SMITH" userId="9eb223fee9fbc287" providerId="LiveId" clId="{F37AE1A2-7E56-46CD-AA81-EEB2BAD4C12D}" dt="2022-08-17T13:49:53.474" v="1716" actId="700"/>
          <ac:spMkLst>
            <pc:docMk/>
            <pc:sldMk cId="2275168347" sldId="271"/>
            <ac:spMk id="2" creationId="{9DFCD886-755E-8C1D-BC3D-1CB4BA1E3C9D}"/>
          </ac:spMkLst>
        </pc:spChg>
        <pc:spChg chg="add mod">
          <ac:chgData name="ANGELA ALEXANDER SMITH" userId="9eb223fee9fbc287" providerId="LiveId" clId="{F37AE1A2-7E56-46CD-AA81-EEB2BAD4C12D}" dt="2022-08-17T13:52:09.688" v="1741" actId="207"/>
          <ac:spMkLst>
            <pc:docMk/>
            <pc:sldMk cId="2275168347" sldId="271"/>
            <ac:spMk id="10" creationId="{4902A532-9DEB-988D-AD50-3B2C2659C908}"/>
          </ac:spMkLst>
        </pc:spChg>
        <pc:spChg chg="add mod">
          <ac:chgData name="ANGELA ALEXANDER SMITH" userId="9eb223fee9fbc287" providerId="LiveId" clId="{F37AE1A2-7E56-46CD-AA81-EEB2BAD4C12D}" dt="2022-08-17T13:52:44.416" v="1752" actId="20577"/>
          <ac:spMkLst>
            <pc:docMk/>
            <pc:sldMk cId="2275168347" sldId="271"/>
            <ac:spMk id="11" creationId="{C0232EFA-5043-DA51-D76D-9504B8670B46}"/>
          </ac:spMkLst>
        </pc:spChg>
        <pc:picChg chg="mod ord">
          <ac:chgData name="ANGELA ALEXANDER SMITH" userId="9eb223fee9fbc287" providerId="LiveId" clId="{F37AE1A2-7E56-46CD-AA81-EEB2BAD4C12D}" dt="2022-08-17T13:50:33.118" v="1728" actId="1076"/>
          <ac:picMkLst>
            <pc:docMk/>
            <pc:sldMk cId="2275168347" sldId="271"/>
            <ac:picMk id="5" creationId="{7D28B2B8-C158-3A46-FDDF-3AAB76FD8DCB}"/>
          </ac:picMkLst>
        </pc:picChg>
        <pc:picChg chg="mod ord">
          <ac:chgData name="ANGELA ALEXANDER SMITH" userId="9eb223fee9fbc287" providerId="LiveId" clId="{F37AE1A2-7E56-46CD-AA81-EEB2BAD4C12D}" dt="2022-08-17T13:50:15.831" v="1722" actId="1076"/>
          <ac:picMkLst>
            <pc:docMk/>
            <pc:sldMk cId="2275168347" sldId="271"/>
            <ac:picMk id="6" creationId="{614FD0CC-D7D9-287F-C166-F62CE75A71FB}"/>
          </ac:picMkLst>
        </pc:picChg>
        <pc:picChg chg="mod">
          <ac:chgData name="ANGELA ALEXANDER SMITH" userId="9eb223fee9fbc287" providerId="LiveId" clId="{F37AE1A2-7E56-46CD-AA81-EEB2BAD4C12D}" dt="2022-08-17T13:50:43.618" v="1732" actId="14100"/>
          <ac:picMkLst>
            <pc:docMk/>
            <pc:sldMk cId="2275168347" sldId="271"/>
            <ac:picMk id="7" creationId="{0CB702C4-5E73-FE38-A0A8-48E514D73C5F}"/>
          </ac:picMkLst>
        </pc:picChg>
        <pc:picChg chg="mod">
          <ac:chgData name="ANGELA ALEXANDER SMITH" userId="9eb223fee9fbc287" providerId="LiveId" clId="{F37AE1A2-7E56-46CD-AA81-EEB2BAD4C12D}" dt="2022-08-17T13:50:30.608" v="1727" actId="1076"/>
          <ac:picMkLst>
            <pc:docMk/>
            <pc:sldMk cId="2275168347" sldId="271"/>
            <ac:picMk id="8" creationId="{093CACBC-8EEF-76FB-3302-ED58E34E1685}"/>
          </ac:picMkLst>
        </pc:picChg>
        <pc:picChg chg="mod">
          <ac:chgData name="ANGELA ALEXANDER SMITH" userId="9eb223fee9fbc287" providerId="LiveId" clId="{F37AE1A2-7E56-46CD-AA81-EEB2BAD4C12D}" dt="2022-08-17T13:51:00.540" v="1738" actId="1076"/>
          <ac:picMkLst>
            <pc:docMk/>
            <pc:sldMk cId="2275168347" sldId="271"/>
            <ac:picMk id="9" creationId="{5F59D395-E785-D73E-A145-4EF9C2B855FE}"/>
          </ac:picMkLst>
        </pc:picChg>
      </pc:sldChg>
      <pc:sldChg chg="addSp delSp modSp mod modClrScheme chgLayout">
        <pc:chgData name="ANGELA ALEXANDER SMITH" userId="9eb223fee9fbc287" providerId="LiveId" clId="{F37AE1A2-7E56-46CD-AA81-EEB2BAD4C12D}" dt="2022-08-17T13:58:57.769" v="1824" actId="1076"/>
        <pc:sldMkLst>
          <pc:docMk/>
          <pc:sldMk cId="429053540" sldId="272"/>
        </pc:sldMkLst>
        <pc:spChg chg="del">
          <ac:chgData name="ANGELA ALEXANDER SMITH" userId="9eb223fee9fbc287" providerId="LiveId" clId="{F37AE1A2-7E56-46CD-AA81-EEB2BAD4C12D}" dt="2022-08-17T13:53:07.976" v="1753" actId="700"/>
          <ac:spMkLst>
            <pc:docMk/>
            <pc:sldMk cId="429053540" sldId="272"/>
            <ac:spMk id="2" creationId="{B5DB11CE-3A9B-DCF8-05DB-1EDB01E4DCD9}"/>
          </ac:spMkLst>
        </pc:spChg>
        <pc:spChg chg="add mod">
          <ac:chgData name="ANGELA ALEXANDER SMITH" userId="9eb223fee9fbc287" providerId="LiveId" clId="{F37AE1A2-7E56-46CD-AA81-EEB2BAD4C12D}" dt="2022-08-17T13:58:53.073" v="1823" actId="14100"/>
          <ac:spMkLst>
            <pc:docMk/>
            <pc:sldMk cId="429053540" sldId="272"/>
            <ac:spMk id="10" creationId="{5E3A1903-021F-3BB9-3793-6C65CF7E7948}"/>
          </ac:spMkLst>
        </pc:spChg>
        <pc:spChg chg="add mod">
          <ac:chgData name="ANGELA ALEXANDER SMITH" userId="9eb223fee9fbc287" providerId="LiveId" clId="{F37AE1A2-7E56-46CD-AA81-EEB2BAD4C12D}" dt="2022-08-17T13:58:57.769" v="1824" actId="1076"/>
          <ac:spMkLst>
            <pc:docMk/>
            <pc:sldMk cId="429053540" sldId="272"/>
            <ac:spMk id="11" creationId="{71831F15-078D-2D99-DBAE-B552BD605A18}"/>
          </ac:spMkLst>
        </pc:spChg>
        <pc:picChg chg="mod ord">
          <ac:chgData name="ANGELA ALEXANDER SMITH" userId="9eb223fee9fbc287" providerId="LiveId" clId="{F37AE1A2-7E56-46CD-AA81-EEB2BAD4C12D}" dt="2022-08-17T13:53:38.227" v="1764" actId="1076"/>
          <ac:picMkLst>
            <pc:docMk/>
            <pc:sldMk cId="429053540" sldId="272"/>
            <ac:picMk id="5" creationId="{8A363688-B269-10AC-CB64-9C29257F067F}"/>
          </ac:picMkLst>
        </pc:picChg>
        <pc:picChg chg="mod ord">
          <ac:chgData name="ANGELA ALEXANDER SMITH" userId="9eb223fee9fbc287" providerId="LiveId" clId="{F37AE1A2-7E56-46CD-AA81-EEB2BAD4C12D}" dt="2022-08-17T13:53:40.553" v="1765" actId="1076"/>
          <ac:picMkLst>
            <pc:docMk/>
            <pc:sldMk cId="429053540" sldId="272"/>
            <ac:picMk id="6" creationId="{1A93C145-D68C-FBC6-C4A7-0EDBF3636E54}"/>
          </ac:picMkLst>
        </pc:picChg>
        <pc:picChg chg="mod">
          <ac:chgData name="ANGELA ALEXANDER SMITH" userId="9eb223fee9fbc287" providerId="LiveId" clId="{F37AE1A2-7E56-46CD-AA81-EEB2BAD4C12D}" dt="2022-08-17T13:53:30.351" v="1762" actId="14100"/>
          <ac:picMkLst>
            <pc:docMk/>
            <pc:sldMk cId="429053540" sldId="272"/>
            <ac:picMk id="7" creationId="{1DF065FE-3BC0-C448-FE52-CAA621E21EA9}"/>
          </ac:picMkLst>
        </pc:picChg>
        <pc:picChg chg="mod">
          <ac:chgData name="ANGELA ALEXANDER SMITH" userId="9eb223fee9fbc287" providerId="LiveId" clId="{F37AE1A2-7E56-46CD-AA81-EEB2BAD4C12D}" dt="2022-08-17T13:53:59.710" v="1770" actId="14100"/>
          <ac:picMkLst>
            <pc:docMk/>
            <pc:sldMk cId="429053540" sldId="272"/>
            <ac:picMk id="8" creationId="{1A5DC73D-DA2B-70B4-7B2F-47FC4F68DC91}"/>
          </ac:picMkLst>
        </pc:picChg>
        <pc:picChg chg="mod">
          <ac:chgData name="ANGELA ALEXANDER SMITH" userId="9eb223fee9fbc287" providerId="LiveId" clId="{F37AE1A2-7E56-46CD-AA81-EEB2BAD4C12D}" dt="2022-08-17T13:53:46.293" v="1768" actId="14100"/>
          <ac:picMkLst>
            <pc:docMk/>
            <pc:sldMk cId="429053540" sldId="272"/>
            <ac:picMk id="9" creationId="{692A766F-3889-A269-52B2-171B456E2557}"/>
          </ac:picMkLst>
        </pc:picChg>
      </pc:sldChg>
      <pc:sldChg chg="addSp delSp modSp mod modClrScheme chgLayout">
        <pc:chgData name="ANGELA ALEXANDER SMITH" userId="9eb223fee9fbc287" providerId="LiveId" clId="{F37AE1A2-7E56-46CD-AA81-EEB2BAD4C12D}" dt="2022-08-17T13:58:21.681" v="1822" actId="14100"/>
        <pc:sldMkLst>
          <pc:docMk/>
          <pc:sldMk cId="800138653" sldId="273"/>
        </pc:sldMkLst>
        <pc:spChg chg="del">
          <ac:chgData name="ANGELA ALEXANDER SMITH" userId="9eb223fee9fbc287" providerId="LiveId" clId="{F37AE1A2-7E56-46CD-AA81-EEB2BAD4C12D}" dt="2022-08-17T13:55:00.610" v="1781" actId="700"/>
          <ac:spMkLst>
            <pc:docMk/>
            <pc:sldMk cId="800138653" sldId="273"/>
            <ac:spMk id="2" creationId="{49DA6966-58D1-D480-9A52-A8B17EB38B86}"/>
          </ac:spMkLst>
        </pc:spChg>
        <pc:spChg chg="add mod">
          <ac:chgData name="ANGELA ALEXANDER SMITH" userId="9eb223fee9fbc287" providerId="LiveId" clId="{F37AE1A2-7E56-46CD-AA81-EEB2BAD4C12D}" dt="2022-08-17T13:56:52.855" v="1807" actId="14100"/>
          <ac:spMkLst>
            <pc:docMk/>
            <pc:sldMk cId="800138653" sldId="273"/>
            <ac:spMk id="10" creationId="{81ED425B-FC20-85D7-9F61-C98C67EED814}"/>
          </ac:spMkLst>
        </pc:spChg>
        <pc:spChg chg="add mod">
          <ac:chgData name="ANGELA ALEXANDER SMITH" userId="9eb223fee9fbc287" providerId="LiveId" clId="{F37AE1A2-7E56-46CD-AA81-EEB2BAD4C12D}" dt="2022-08-17T13:58:06.782" v="1821" actId="20577"/>
          <ac:spMkLst>
            <pc:docMk/>
            <pc:sldMk cId="800138653" sldId="273"/>
            <ac:spMk id="11" creationId="{FAC7A97D-C3A9-5CB1-E961-0E4EC5157337}"/>
          </ac:spMkLst>
        </pc:spChg>
        <pc:picChg chg="mod ord">
          <ac:chgData name="ANGELA ALEXANDER SMITH" userId="9eb223fee9fbc287" providerId="LiveId" clId="{F37AE1A2-7E56-46CD-AA81-EEB2BAD4C12D}" dt="2022-08-17T13:57:50.421" v="1812" actId="14100"/>
          <ac:picMkLst>
            <pc:docMk/>
            <pc:sldMk cId="800138653" sldId="273"/>
            <ac:picMk id="5" creationId="{A8244C1C-602B-4E4C-0646-2331A2D5B430}"/>
          </ac:picMkLst>
        </pc:picChg>
        <pc:picChg chg="mod ord">
          <ac:chgData name="ANGELA ALEXANDER SMITH" userId="9eb223fee9fbc287" providerId="LiveId" clId="{F37AE1A2-7E56-46CD-AA81-EEB2BAD4C12D}" dt="2022-08-17T13:57:57.185" v="1814" actId="1076"/>
          <ac:picMkLst>
            <pc:docMk/>
            <pc:sldMk cId="800138653" sldId="273"/>
            <ac:picMk id="6" creationId="{5C995B02-62DB-D28D-99D6-5ED34113AF52}"/>
          </ac:picMkLst>
        </pc:picChg>
        <pc:picChg chg="mod">
          <ac:chgData name="ANGELA ALEXANDER SMITH" userId="9eb223fee9fbc287" providerId="LiveId" clId="{F37AE1A2-7E56-46CD-AA81-EEB2BAD4C12D}" dt="2022-08-17T13:58:21.681" v="1822" actId="14100"/>
          <ac:picMkLst>
            <pc:docMk/>
            <pc:sldMk cId="800138653" sldId="273"/>
            <ac:picMk id="7" creationId="{E1F80B6E-C18D-B4A3-2131-192E94852A4A}"/>
          </ac:picMkLst>
        </pc:picChg>
        <pc:picChg chg="mod">
          <ac:chgData name="ANGELA ALEXANDER SMITH" userId="9eb223fee9fbc287" providerId="LiveId" clId="{F37AE1A2-7E56-46CD-AA81-EEB2BAD4C12D}" dt="2022-08-17T13:55:13.537" v="1785" actId="14100"/>
          <ac:picMkLst>
            <pc:docMk/>
            <pc:sldMk cId="800138653" sldId="273"/>
            <ac:picMk id="8" creationId="{63616DE7-43EB-72F3-1EF0-37CBF32A43C9}"/>
          </ac:picMkLst>
        </pc:picChg>
        <pc:picChg chg="mod">
          <ac:chgData name="ANGELA ALEXANDER SMITH" userId="9eb223fee9fbc287" providerId="LiveId" clId="{F37AE1A2-7E56-46CD-AA81-EEB2BAD4C12D}" dt="2022-08-17T13:56:02.602" v="1803" actId="14100"/>
          <ac:picMkLst>
            <pc:docMk/>
            <pc:sldMk cId="800138653" sldId="273"/>
            <ac:picMk id="9" creationId="{60AF8EA5-AD13-8471-923A-620D8B4162A8}"/>
          </ac:picMkLst>
        </pc:picChg>
      </pc:sldChg>
      <pc:sldChg chg="add del">
        <pc:chgData name="ANGELA ALEXANDER SMITH" userId="9eb223fee9fbc287" providerId="LiveId" clId="{F37AE1A2-7E56-46CD-AA81-EEB2BAD4C12D}" dt="2022-08-17T13:46:20.410" v="1680" actId="2696"/>
        <pc:sldMkLst>
          <pc:docMk/>
          <pc:sldMk cId="2931887533" sldId="274"/>
        </pc:sldMkLst>
      </pc:sldChg>
      <pc:sldChg chg="addSp modSp del mod setBg">
        <pc:chgData name="ANGELA ALEXANDER SMITH" userId="9eb223fee9fbc287" providerId="LiveId" clId="{F37AE1A2-7E56-46CD-AA81-EEB2BAD4C12D}" dt="2022-08-18T10:19:24.735" v="1928" actId="2696"/>
        <pc:sldMkLst>
          <pc:docMk/>
          <pc:sldMk cId="2705066811" sldId="277"/>
        </pc:sldMkLst>
        <pc:spChg chg="add">
          <ac:chgData name="ANGELA ALEXANDER SMITH" userId="9eb223fee9fbc287" providerId="LiveId" clId="{F37AE1A2-7E56-46CD-AA81-EEB2BAD4C12D}" dt="2022-08-18T10:17:30.570" v="1920" actId="26606"/>
          <ac:spMkLst>
            <pc:docMk/>
            <pc:sldMk cId="2705066811" sldId="277"/>
            <ac:spMk id="7" creationId="{F1176DA6-4BBF-42A4-9C94-E6613CCD6B37}"/>
          </ac:spMkLst>
        </pc:spChg>
        <pc:spChg chg="add">
          <ac:chgData name="ANGELA ALEXANDER SMITH" userId="9eb223fee9fbc287" providerId="LiveId" clId="{F37AE1A2-7E56-46CD-AA81-EEB2BAD4C12D}" dt="2022-08-18T10:17:30.570" v="1920" actId="26606"/>
          <ac:spMkLst>
            <pc:docMk/>
            <pc:sldMk cId="2705066811" sldId="277"/>
            <ac:spMk id="9" creationId="{99AAB0AE-172B-4FB4-80C2-86CD6B824220}"/>
          </ac:spMkLst>
        </pc:spChg>
        <pc:picChg chg="add mod">
          <ac:chgData name="ANGELA ALEXANDER SMITH" userId="9eb223fee9fbc287" providerId="LiveId" clId="{F37AE1A2-7E56-46CD-AA81-EEB2BAD4C12D}" dt="2022-08-18T10:19:06.481" v="1927" actId="14100"/>
          <ac:picMkLst>
            <pc:docMk/>
            <pc:sldMk cId="2705066811" sldId="277"/>
            <ac:picMk id="2" creationId="{B2425AF8-40D0-3D97-8FDA-76F50978E039}"/>
          </ac:picMkLst>
        </pc:picChg>
      </pc:sldChg>
      <pc:sldChg chg="addSp modSp new mod">
        <pc:chgData name="ANGELA ALEXANDER SMITH" userId="9eb223fee9fbc287" providerId="LiveId" clId="{F37AE1A2-7E56-46CD-AA81-EEB2BAD4C12D}" dt="2022-08-18T10:21:10.909" v="1934" actId="14100"/>
        <pc:sldMkLst>
          <pc:docMk/>
          <pc:sldMk cId="1984158652" sldId="279"/>
        </pc:sldMkLst>
        <pc:picChg chg="add mod">
          <ac:chgData name="ANGELA ALEXANDER SMITH" userId="9eb223fee9fbc287" providerId="LiveId" clId="{F37AE1A2-7E56-46CD-AA81-EEB2BAD4C12D}" dt="2022-08-18T10:21:10.909" v="1934" actId="14100"/>
          <ac:picMkLst>
            <pc:docMk/>
            <pc:sldMk cId="1984158652" sldId="279"/>
            <ac:picMk id="2" creationId="{89F10E08-E63C-A895-AADE-C99097450DC0}"/>
          </ac:picMkLst>
        </pc:picChg>
      </pc:sldChg>
      <pc:sldChg chg="addSp modSp add del mod">
        <pc:chgData name="ANGELA ALEXANDER SMITH" userId="9eb223fee9fbc287" providerId="LiveId" clId="{F37AE1A2-7E56-46CD-AA81-EEB2BAD4C12D}" dt="2022-08-18T10:19:52.715" v="1929" actId="2696"/>
        <pc:sldMkLst>
          <pc:docMk/>
          <pc:sldMk cId="2570308861" sldId="279"/>
        </pc:sldMkLst>
        <pc:picChg chg="add mod">
          <ac:chgData name="ANGELA ALEXANDER SMITH" userId="9eb223fee9fbc287" providerId="LiveId" clId="{F37AE1A2-7E56-46CD-AA81-EEB2BAD4C12D}" dt="2022-08-18T10:18:54.567" v="1925" actId="1076"/>
          <ac:picMkLst>
            <pc:docMk/>
            <pc:sldMk cId="2570308861" sldId="279"/>
            <ac:picMk id="2" creationId="{62DD24D5-F3F0-0942-948D-DCEBBFF5A61F}"/>
          </ac:picMkLst>
        </pc:picChg>
      </pc:sldChg>
      <pc:sldChg chg="new del">
        <pc:chgData name="ANGELA ALEXANDER SMITH" userId="9eb223fee9fbc287" providerId="LiveId" clId="{F37AE1A2-7E56-46CD-AA81-EEB2BAD4C12D}" dt="2022-08-18T09:35:14.227" v="1826" actId="2696"/>
        <pc:sldMkLst>
          <pc:docMk/>
          <pc:sldMk cId="3237830872" sldId="279"/>
        </pc:sldMkLst>
      </pc:sldChg>
      <pc:sldChg chg="addSp modSp new mod">
        <pc:chgData name="ANGELA ALEXANDER SMITH" userId="9eb223fee9fbc287" providerId="LiveId" clId="{F37AE1A2-7E56-46CD-AA81-EEB2BAD4C12D}" dt="2022-08-18T10:22:21.045" v="1939" actId="14100"/>
        <pc:sldMkLst>
          <pc:docMk/>
          <pc:sldMk cId="1971824395" sldId="280"/>
        </pc:sldMkLst>
        <pc:picChg chg="add mod">
          <ac:chgData name="ANGELA ALEXANDER SMITH" userId="9eb223fee9fbc287" providerId="LiveId" clId="{F37AE1A2-7E56-46CD-AA81-EEB2BAD4C12D}" dt="2022-08-18T10:22:21.045" v="1939" actId="14100"/>
          <ac:picMkLst>
            <pc:docMk/>
            <pc:sldMk cId="1971824395" sldId="280"/>
            <ac:picMk id="2" creationId="{D3FC1F33-1F90-2BA5-D5DB-E7B05189BC0A}"/>
          </ac:picMkLst>
        </pc:picChg>
      </pc:sldChg>
      <pc:sldChg chg="addSp modSp new mod">
        <pc:chgData name="ANGELA ALEXANDER SMITH" userId="9eb223fee9fbc287" providerId="LiveId" clId="{F37AE1A2-7E56-46CD-AA81-EEB2BAD4C12D}" dt="2022-08-18T10:22:57.286" v="1944" actId="14100"/>
        <pc:sldMkLst>
          <pc:docMk/>
          <pc:sldMk cId="2169434946" sldId="281"/>
        </pc:sldMkLst>
        <pc:picChg chg="add mod">
          <ac:chgData name="ANGELA ALEXANDER SMITH" userId="9eb223fee9fbc287" providerId="LiveId" clId="{F37AE1A2-7E56-46CD-AA81-EEB2BAD4C12D}" dt="2022-08-18T10:22:57.286" v="1944" actId="14100"/>
          <ac:picMkLst>
            <pc:docMk/>
            <pc:sldMk cId="2169434946" sldId="281"/>
            <ac:picMk id="2" creationId="{3A53D03A-E8D8-FE62-4820-93925DC14B27}"/>
          </ac:picMkLst>
        </pc:picChg>
      </pc:sldChg>
      <pc:sldChg chg="addSp modSp new mod">
        <pc:chgData name="ANGELA ALEXANDER SMITH" userId="9eb223fee9fbc287" providerId="LiveId" clId="{F37AE1A2-7E56-46CD-AA81-EEB2BAD4C12D}" dt="2022-08-18T10:23:42.854" v="1950" actId="14100"/>
        <pc:sldMkLst>
          <pc:docMk/>
          <pc:sldMk cId="921847556" sldId="282"/>
        </pc:sldMkLst>
        <pc:picChg chg="add mod">
          <ac:chgData name="ANGELA ALEXANDER SMITH" userId="9eb223fee9fbc287" providerId="LiveId" clId="{F37AE1A2-7E56-46CD-AA81-EEB2BAD4C12D}" dt="2022-08-18T10:23:42.854" v="1950" actId="14100"/>
          <ac:picMkLst>
            <pc:docMk/>
            <pc:sldMk cId="921847556" sldId="282"/>
            <ac:picMk id="2" creationId="{0CF8E418-1012-7B7B-2632-59DBE4A3C6CB}"/>
          </ac:picMkLst>
        </pc:picChg>
      </pc:sldChg>
      <pc:sldChg chg="addSp delSp modSp new del mod modClrScheme chgLayout">
        <pc:chgData name="ANGELA ALEXANDER SMITH" userId="9eb223fee9fbc287" providerId="LiveId" clId="{F37AE1A2-7E56-46CD-AA81-EEB2BAD4C12D}" dt="2022-08-18T10:29:03.751" v="1994" actId="2696"/>
        <pc:sldMkLst>
          <pc:docMk/>
          <pc:sldMk cId="1133940465" sldId="283"/>
        </pc:sldMkLst>
        <pc:spChg chg="add del mod ord">
          <ac:chgData name="ANGELA ALEXANDER SMITH" userId="9eb223fee9fbc287" providerId="LiveId" clId="{F37AE1A2-7E56-46CD-AA81-EEB2BAD4C12D}" dt="2022-08-18T10:28:28.136" v="1990" actId="700"/>
          <ac:spMkLst>
            <pc:docMk/>
            <pc:sldMk cId="1133940465" sldId="283"/>
            <ac:spMk id="2" creationId="{792559CE-096F-624A-9041-6AAA9D84394E}"/>
          </ac:spMkLst>
        </pc:spChg>
        <pc:spChg chg="add del mod">
          <ac:chgData name="ANGELA ALEXANDER SMITH" userId="9eb223fee9fbc287" providerId="LiveId" clId="{F37AE1A2-7E56-46CD-AA81-EEB2BAD4C12D}" dt="2022-08-18T10:25:49.633" v="1953" actId="931"/>
          <ac:spMkLst>
            <pc:docMk/>
            <pc:sldMk cId="1133940465" sldId="283"/>
            <ac:spMk id="3" creationId="{46C51148-F3C8-C9B9-F573-6268472A3996}"/>
          </ac:spMkLst>
        </pc:spChg>
        <pc:spChg chg="add mod ord">
          <ac:chgData name="ANGELA ALEXANDER SMITH" userId="9eb223fee9fbc287" providerId="LiveId" clId="{F37AE1A2-7E56-46CD-AA81-EEB2BAD4C12D}" dt="2022-08-18T10:28:49.566" v="1993" actId="20577"/>
          <ac:spMkLst>
            <pc:docMk/>
            <pc:sldMk cId="1133940465" sldId="283"/>
            <ac:spMk id="4" creationId="{EF03E0CA-E500-BDF0-ABA3-DC7AEAF8F396}"/>
          </ac:spMkLst>
        </pc:spChg>
        <pc:spChg chg="add mod">
          <ac:chgData name="ANGELA ALEXANDER SMITH" userId="9eb223fee9fbc287" providerId="LiveId" clId="{F37AE1A2-7E56-46CD-AA81-EEB2BAD4C12D}" dt="2022-08-18T10:25:55.107" v="1957" actId="14100"/>
          <ac:spMkLst>
            <pc:docMk/>
            <pc:sldMk cId="1133940465" sldId="283"/>
            <ac:spMk id="7" creationId="{7438B06C-090F-DF82-B661-126249BE471A}"/>
          </ac:spMkLst>
        </pc:spChg>
        <pc:spChg chg="add mod ord">
          <ac:chgData name="ANGELA ALEXANDER SMITH" userId="9eb223fee9fbc287" providerId="LiveId" clId="{F37AE1A2-7E56-46CD-AA81-EEB2BAD4C12D}" dt="2022-08-18T10:28:45.547" v="1992" actId="27636"/>
          <ac:spMkLst>
            <pc:docMk/>
            <pc:sldMk cId="1133940465" sldId="283"/>
            <ac:spMk id="8" creationId="{96A10CEF-F43F-8E98-C887-1AA38FB17A18}"/>
          </ac:spMkLst>
        </pc:spChg>
        <pc:picChg chg="add mod ord modCrop">
          <ac:chgData name="ANGELA ALEXANDER SMITH" userId="9eb223fee9fbc287" providerId="LiveId" clId="{F37AE1A2-7E56-46CD-AA81-EEB2BAD4C12D}" dt="2022-08-18T10:28:28.136" v="1990" actId="700"/>
          <ac:picMkLst>
            <pc:docMk/>
            <pc:sldMk cId="1133940465" sldId="283"/>
            <ac:picMk id="6" creationId="{6174009A-A8E1-9002-33CF-F15EF7DB9BC1}"/>
          </ac:picMkLst>
        </pc:picChg>
      </pc:sldChg>
      <pc:sldChg chg="addSp delSp modSp new mod modClrScheme chgLayout">
        <pc:chgData name="ANGELA ALEXANDER SMITH" userId="9eb223fee9fbc287" providerId="LiveId" clId="{F37AE1A2-7E56-46CD-AA81-EEB2BAD4C12D}" dt="2022-08-18T10:30:29.993" v="2011" actId="14100"/>
        <pc:sldMkLst>
          <pc:docMk/>
          <pc:sldMk cId="2050189664" sldId="283"/>
        </pc:sldMkLst>
        <pc:spChg chg="add mod">
          <ac:chgData name="ANGELA ALEXANDER SMITH" userId="9eb223fee9fbc287" providerId="LiveId" clId="{F37AE1A2-7E56-46CD-AA81-EEB2BAD4C12D}" dt="2022-08-18T10:29:45.161" v="2008" actId="122"/>
          <ac:spMkLst>
            <pc:docMk/>
            <pc:sldMk cId="2050189664" sldId="283"/>
            <ac:spMk id="2" creationId="{AEC82A8E-06A0-804A-10BA-303375EE761D}"/>
          </ac:spMkLst>
        </pc:spChg>
        <pc:spChg chg="add del mod">
          <ac:chgData name="ANGELA ALEXANDER SMITH" userId="9eb223fee9fbc287" providerId="LiveId" clId="{F37AE1A2-7E56-46CD-AA81-EEB2BAD4C12D}" dt="2022-08-18T10:30:18.626" v="2009" actId="931"/>
          <ac:spMkLst>
            <pc:docMk/>
            <pc:sldMk cId="2050189664" sldId="283"/>
            <ac:spMk id="3" creationId="{A2AA003C-3986-C279-FEFD-6C48736E348D}"/>
          </ac:spMkLst>
        </pc:spChg>
        <pc:picChg chg="add mod">
          <ac:chgData name="ANGELA ALEXANDER SMITH" userId="9eb223fee9fbc287" providerId="LiveId" clId="{F37AE1A2-7E56-46CD-AA81-EEB2BAD4C12D}" dt="2022-08-18T10:30:29.993" v="2011" actId="14100"/>
          <ac:picMkLst>
            <pc:docMk/>
            <pc:sldMk cId="2050189664" sldId="283"/>
            <ac:picMk id="5" creationId="{CD20A057-3B47-3642-7284-98B96B87DFEE}"/>
          </ac:picMkLst>
        </pc:picChg>
      </pc:sldChg>
      <pc:sldChg chg="modSp mod">
        <pc:chgData name="ANGELA ALEXANDER SMITH" userId="9eb223fee9fbc287" providerId="LiveId" clId="{F37AE1A2-7E56-46CD-AA81-EEB2BAD4C12D}" dt="2022-08-18T11:52:35.446" v="2455" actId="20577"/>
        <pc:sldMkLst>
          <pc:docMk/>
          <pc:sldMk cId="3075770212" sldId="287"/>
        </pc:sldMkLst>
        <pc:spChg chg="mod">
          <ac:chgData name="ANGELA ALEXANDER SMITH" userId="9eb223fee9fbc287" providerId="LiveId" clId="{F37AE1A2-7E56-46CD-AA81-EEB2BAD4C12D}" dt="2022-08-18T11:48:41.059" v="2195" actId="20577"/>
          <ac:spMkLst>
            <pc:docMk/>
            <pc:sldMk cId="3075770212" sldId="287"/>
            <ac:spMk id="2" creationId="{34DB6CE4-2B13-4715-B5B2-615A55922CA1}"/>
          </ac:spMkLst>
        </pc:spChg>
        <pc:graphicFrameChg chg="mod">
          <ac:chgData name="ANGELA ALEXANDER SMITH" userId="9eb223fee9fbc287" providerId="LiveId" clId="{F37AE1A2-7E56-46CD-AA81-EEB2BAD4C12D}" dt="2022-08-18T11:52:35.446" v="2455" actId="20577"/>
          <ac:graphicFrameMkLst>
            <pc:docMk/>
            <pc:sldMk cId="3075770212" sldId="287"/>
            <ac:graphicFrameMk id="4" creationId="{242FA989-6B7C-488C-85ED-CB8D01BA3254}"/>
          </ac:graphicFrameMkLst>
        </pc:graphicFrameChg>
      </pc:sldChg>
      <pc:sldChg chg="del">
        <pc:chgData name="ANGELA ALEXANDER SMITH" userId="9eb223fee9fbc287" providerId="LiveId" clId="{F37AE1A2-7E56-46CD-AA81-EEB2BAD4C12D}" dt="2022-08-18T11:52:08.306" v="2432" actId="2696"/>
        <pc:sldMkLst>
          <pc:docMk/>
          <pc:sldMk cId="1218411758" sldId="289"/>
        </pc:sldMkLst>
      </pc:sldChg>
    </pc:docChg>
  </pc:docChgLst>
  <pc:docChgLst>
    <pc:chgData name="Niv sharma" userId="985c095154e604de" providerId="Windows Live" clId="Web-{ECD4503B-6B43-46DD-B4ED-025F74E00DDC}"/>
    <pc:docChg chg="addSld delSld modSld sldOrd">
      <pc:chgData name="Niv sharma" userId="985c095154e604de" providerId="Windows Live" clId="Web-{ECD4503B-6B43-46DD-B4ED-025F74E00DDC}" dt="2022-08-18T11:56:23.292" v="68"/>
      <pc:docMkLst>
        <pc:docMk/>
      </pc:docMkLst>
      <pc:sldChg chg="ord">
        <pc:chgData name="Niv sharma" userId="985c095154e604de" providerId="Windows Live" clId="Web-{ECD4503B-6B43-46DD-B4ED-025F74E00DDC}" dt="2022-08-18T11:48:15.980" v="44"/>
        <pc:sldMkLst>
          <pc:docMk/>
          <pc:sldMk cId="1984158652" sldId="279"/>
        </pc:sldMkLst>
      </pc:sldChg>
      <pc:sldChg chg="ord">
        <pc:chgData name="Niv sharma" userId="985c095154e604de" providerId="Windows Live" clId="Web-{ECD4503B-6B43-46DD-B4ED-025F74E00DDC}" dt="2022-08-18T11:48:22.950" v="45"/>
        <pc:sldMkLst>
          <pc:docMk/>
          <pc:sldMk cId="921847556" sldId="282"/>
        </pc:sldMkLst>
      </pc:sldChg>
      <pc:sldChg chg="modSp">
        <pc:chgData name="Niv sharma" userId="985c095154e604de" providerId="Windows Live" clId="Web-{ECD4503B-6B43-46DD-B4ED-025F74E00DDC}" dt="2022-08-18T11:43:49.808" v="40" actId="20577"/>
        <pc:sldMkLst>
          <pc:docMk/>
          <pc:sldMk cId="2050189664" sldId="283"/>
        </pc:sldMkLst>
        <pc:spChg chg="mod">
          <ac:chgData name="Niv sharma" userId="985c095154e604de" providerId="Windows Live" clId="Web-{ECD4503B-6B43-46DD-B4ED-025F74E00DDC}" dt="2022-08-18T11:43:49.808" v="40" actId="20577"/>
          <ac:spMkLst>
            <pc:docMk/>
            <pc:sldMk cId="2050189664" sldId="283"/>
            <ac:spMk id="2" creationId="{AEC82A8E-06A0-804A-10BA-303375EE761D}"/>
          </ac:spMkLst>
        </pc:spChg>
      </pc:sldChg>
      <pc:sldChg chg="addSp delSp modSp new del mod modShow">
        <pc:chgData name="Niv sharma" userId="985c095154e604de" providerId="Windows Live" clId="Web-{ECD4503B-6B43-46DD-B4ED-025F74E00DDC}" dt="2022-08-18T11:41:15.064" v="31"/>
        <pc:sldMkLst>
          <pc:docMk/>
          <pc:sldMk cId="289716536" sldId="284"/>
        </pc:sldMkLst>
        <pc:spChg chg="mod">
          <ac:chgData name="Niv sharma" userId="985c095154e604de" providerId="Windows Live" clId="Web-{ECD4503B-6B43-46DD-B4ED-025F74E00DDC}" dt="2022-08-18T11:40:33.546" v="26" actId="1076"/>
          <ac:spMkLst>
            <pc:docMk/>
            <pc:sldMk cId="289716536" sldId="284"/>
            <ac:spMk id="2" creationId="{A4CFAB3A-36B4-7D70-A3BE-0A77E49F1D9C}"/>
          </ac:spMkLst>
        </pc:spChg>
        <pc:spChg chg="add del mod">
          <ac:chgData name="Niv sharma" userId="985c095154e604de" providerId="Windows Live" clId="Web-{ECD4503B-6B43-46DD-B4ED-025F74E00DDC}" dt="2022-08-18T11:40:24.514" v="24"/>
          <ac:spMkLst>
            <pc:docMk/>
            <pc:sldMk cId="289716536" sldId="284"/>
            <ac:spMk id="3" creationId="{C80433A0-1BE8-A7EE-F1B5-BE38480AB22B}"/>
          </ac:spMkLst>
        </pc:spChg>
        <pc:spChg chg="add del mod">
          <ac:chgData name="Niv sharma" userId="985c095154e604de" providerId="Windows Live" clId="Web-{ECD4503B-6B43-46DD-B4ED-025F74E00DDC}" dt="2022-08-18T11:40:27.545" v="25"/>
          <ac:spMkLst>
            <pc:docMk/>
            <pc:sldMk cId="289716536" sldId="284"/>
            <ac:spMk id="4" creationId="{EA177616-3FC4-BE44-E89E-7296EE9D2A11}"/>
          </ac:spMkLst>
        </pc:spChg>
      </pc:sldChg>
      <pc:sldChg chg="delSp modSp new">
        <pc:chgData name="Niv sharma" userId="985c095154e604de" providerId="Windows Live" clId="Web-{ECD4503B-6B43-46DD-B4ED-025F74E00DDC}" dt="2022-08-18T11:41:50.394" v="37"/>
        <pc:sldMkLst>
          <pc:docMk/>
          <pc:sldMk cId="1441370340" sldId="285"/>
        </pc:sldMkLst>
        <pc:spChg chg="mod">
          <ac:chgData name="Niv sharma" userId="985c095154e604de" providerId="Windows Live" clId="Web-{ECD4503B-6B43-46DD-B4ED-025F74E00DDC}" dt="2022-08-18T11:41:40.878" v="36" actId="20577"/>
          <ac:spMkLst>
            <pc:docMk/>
            <pc:sldMk cId="1441370340" sldId="285"/>
            <ac:spMk id="2" creationId="{60AEABBA-06A2-1EDD-46B6-3AB878C2E15F}"/>
          </ac:spMkLst>
        </pc:spChg>
        <pc:spChg chg="del">
          <ac:chgData name="Niv sharma" userId="985c095154e604de" providerId="Windows Live" clId="Web-{ECD4503B-6B43-46DD-B4ED-025F74E00DDC}" dt="2022-08-18T11:41:50.394" v="37"/>
          <ac:spMkLst>
            <pc:docMk/>
            <pc:sldMk cId="1441370340" sldId="285"/>
            <ac:spMk id="3" creationId="{80C9C1D6-C184-141F-D7FF-C505EDC09918}"/>
          </ac:spMkLst>
        </pc:spChg>
      </pc:sldChg>
      <pc:sldChg chg="modSp new del">
        <pc:chgData name="Niv sharma" userId="985c095154e604de" providerId="Windows Live" clId="Web-{ECD4503B-6B43-46DD-B4ED-025F74E00DDC}" dt="2022-08-18T11:40:55.500" v="29"/>
        <pc:sldMkLst>
          <pc:docMk/>
          <pc:sldMk cId="3322122430" sldId="285"/>
        </pc:sldMkLst>
        <pc:spChg chg="mod">
          <ac:chgData name="Niv sharma" userId="985c095154e604de" providerId="Windows Live" clId="Web-{ECD4503B-6B43-46DD-B4ED-025F74E00DDC}" dt="2022-08-18T11:40:47.015" v="28" actId="1076"/>
          <ac:spMkLst>
            <pc:docMk/>
            <pc:sldMk cId="3322122430" sldId="285"/>
            <ac:spMk id="2" creationId="{1DFC76AF-FA09-6E5A-EE8D-B1D20A2E39BB}"/>
          </ac:spMkLst>
        </pc:spChg>
      </pc:sldChg>
      <pc:sldChg chg="del">
        <pc:chgData name="Niv sharma" userId="985c095154e604de" providerId="Windows Live" clId="Web-{ECD4503B-6B43-46DD-B4ED-025F74E00DDC}" dt="2022-08-18T11:49:46.517" v="49"/>
        <pc:sldMkLst>
          <pc:docMk/>
          <pc:sldMk cId="3269358439" sldId="286"/>
        </pc:sldMkLst>
      </pc:sldChg>
      <pc:sldChg chg="add del">
        <pc:chgData name="Niv sharma" userId="985c095154e604de" providerId="Windows Live" clId="Web-{ECD4503B-6B43-46DD-B4ED-025F74E00DDC}" dt="2022-08-18T11:41:29.393" v="33"/>
        <pc:sldMkLst>
          <pc:docMk/>
          <pc:sldMk cId="3977670197" sldId="286"/>
        </pc:sldMkLst>
      </pc:sldChg>
      <pc:sldChg chg="modSp add del replId">
        <pc:chgData name="Niv sharma" userId="985c095154e604de" providerId="Windows Live" clId="Web-{ECD4503B-6B43-46DD-B4ED-025F74E00DDC}" dt="2022-08-18T11:56:23.292" v="68"/>
        <pc:sldMkLst>
          <pc:docMk/>
          <pc:sldMk cId="3075770212" sldId="287"/>
        </pc:sldMkLst>
        <pc:spChg chg="mod">
          <ac:chgData name="Niv sharma" userId="985c095154e604de" providerId="Windows Live" clId="Web-{ECD4503B-6B43-46DD-B4ED-025F74E00DDC}" dt="2022-08-18T11:46:17.942" v="43" actId="20577"/>
          <ac:spMkLst>
            <pc:docMk/>
            <pc:sldMk cId="3075770212" sldId="287"/>
            <ac:spMk id="2" creationId="{34DB6CE4-2B13-4715-B5B2-615A55922CA1}"/>
          </ac:spMkLst>
        </pc:spChg>
        <pc:graphicFrameChg chg="modGraphic">
          <ac:chgData name="Niv sharma" userId="985c095154e604de" providerId="Windows Live" clId="Web-{ECD4503B-6B43-46DD-B4ED-025F74E00DDC}" dt="2022-08-18T11:52:24.340" v="67" actId="20577"/>
          <ac:graphicFrameMkLst>
            <pc:docMk/>
            <pc:sldMk cId="3075770212" sldId="287"/>
            <ac:graphicFrameMk id="4" creationId="{242FA989-6B7C-488C-85ED-CB8D01BA3254}"/>
          </ac:graphicFrameMkLst>
        </pc:graphicFrameChg>
      </pc:sldChg>
      <pc:sldChg chg="modSp add replId">
        <pc:chgData name="Niv sharma" userId="985c095154e604de" providerId="Windows Live" clId="Web-{ECD4503B-6B43-46DD-B4ED-025F74E00DDC}" dt="2022-08-18T11:49:44.017" v="48" actId="20577"/>
        <pc:sldMkLst>
          <pc:docMk/>
          <pc:sldMk cId="2629242525" sldId="288"/>
        </pc:sldMkLst>
        <pc:spChg chg="mod">
          <ac:chgData name="Niv sharma" userId="985c095154e604de" providerId="Windows Live" clId="Web-{ECD4503B-6B43-46DD-B4ED-025F74E00DDC}" dt="2022-08-18T11:49:44.017" v="48" actId="20577"/>
          <ac:spMkLst>
            <pc:docMk/>
            <pc:sldMk cId="2629242525" sldId="288"/>
            <ac:spMk id="2" creationId="{60AEABBA-06A2-1EDD-46B6-3AB878C2E15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57B86A-DEC1-407C-A1BB-5BF9ACCBCA6A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Question 1</a:t>
          </a:r>
        </a:p>
      </dgm:t>
    </dgm:pt>
    <dgm:pt modelId="{8CA7BF9B-8199-4683-AD57-CB0086659013}" type="parTrans" cxnId="{B12F0503-977A-4B5D-8CB7-420B041FF863}">
      <dgm:prSet/>
      <dgm:spPr/>
      <dgm:t>
        <a:bodyPr/>
        <a:lstStyle/>
        <a:p>
          <a:endParaRPr lang="en-US"/>
        </a:p>
      </dgm:t>
    </dgm:pt>
    <dgm:pt modelId="{F087F24E-A7D7-4DCE-B2A7-9B941289621A}" type="sibTrans" cxnId="{B12F0503-977A-4B5D-8CB7-420B041FF863}">
      <dgm:prSet/>
      <dgm:spPr/>
      <dgm:t>
        <a:bodyPr/>
        <a:lstStyle/>
        <a:p>
          <a:endParaRPr lang="en-US"/>
        </a:p>
      </dgm:t>
    </dgm:pt>
    <dgm:pt modelId="{4C8BFA56-3F75-4CAD-90A3-2F214D699322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 countries with lower GDP’s, reduced services and a lower life expectancy show a higher COVID-19 related death rate or is the inverse true where a higher life expectancy and therefore an aging population inflate these numbers</a:t>
          </a:r>
        </a:p>
      </dgm:t>
    </dgm:pt>
    <dgm:pt modelId="{9A6E3B20-A734-4412-84CF-0134D93D4B28}" type="parTrans" cxnId="{4CD5FCDD-1F8A-43A3-BD77-CBE3B3864C41}">
      <dgm:prSet/>
      <dgm:spPr/>
      <dgm:t>
        <a:bodyPr/>
        <a:lstStyle/>
        <a:p>
          <a:endParaRPr lang="en-US"/>
        </a:p>
      </dgm:t>
    </dgm:pt>
    <dgm:pt modelId="{7B50916F-B8BA-427F-B9F0-A301E54D7FB3}" type="sibTrans" cxnId="{4CD5FCDD-1F8A-43A3-BD77-CBE3B3864C41}">
      <dgm:prSet/>
      <dgm:spPr/>
      <dgm:t>
        <a:bodyPr/>
        <a:lstStyle/>
        <a:p>
          <a:endParaRPr lang="en-US"/>
        </a:p>
      </dgm:t>
    </dgm:pt>
    <dgm:pt modelId="{ABA77F75-8642-4931-8D7E-BE6C6DB9940D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Question 2</a:t>
          </a:r>
        </a:p>
      </dgm:t>
    </dgm:pt>
    <dgm:pt modelId="{FCF9AE1B-B22B-4F91-BFD8-DDBBF762F128}" type="parTrans" cxnId="{D959B3EA-A66A-4B40-901C-93ECD4985A93}">
      <dgm:prSet/>
      <dgm:spPr/>
      <dgm:t>
        <a:bodyPr/>
        <a:lstStyle/>
        <a:p>
          <a:endParaRPr lang="en-US"/>
        </a:p>
      </dgm:t>
    </dgm:pt>
    <dgm:pt modelId="{1A095211-ADB0-42CA-9F24-F1BC942872F3}" type="sibTrans" cxnId="{D959B3EA-A66A-4B40-901C-93ECD4985A93}">
      <dgm:prSet/>
      <dgm:spPr/>
      <dgm:t>
        <a:bodyPr/>
        <a:lstStyle/>
        <a:p>
          <a:endParaRPr lang="en-US"/>
        </a:p>
      </dgm:t>
    </dgm:pt>
    <dgm:pt modelId="{611C3B18-07F8-4A66-9682-97E24AEF6014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How did the stringency of the measures enforced by the Government impact the spread of COVID-19 pre vaccination measures.</a:t>
          </a:r>
        </a:p>
      </dgm:t>
    </dgm:pt>
    <dgm:pt modelId="{5940BF2D-F08A-4150-9A86-173D9242DE8C}" type="parTrans" cxnId="{D5D61B4C-1312-427C-BDCC-013237D8A488}">
      <dgm:prSet/>
      <dgm:spPr/>
      <dgm:t>
        <a:bodyPr/>
        <a:lstStyle/>
        <a:p>
          <a:endParaRPr lang="en-US"/>
        </a:p>
      </dgm:t>
    </dgm:pt>
    <dgm:pt modelId="{477660C6-2B6D-4FB8-B9A3-D555E2082C2A}" type="sibTrans" cxnId="{D5D61B4C-1312-427C-BDCC-013237D8A488}">
      <dgm:prSet/>
      <dgm:spPr/>
      <dgm:t>
        <a:bodyPr/>
        <a:lstStyle/>
        <a:p>
          <a:endParaRPr lang="en-US"/>
        </a:p>
      </dgm:t>
    </dgm:pt>
    <dgm:pt modelId="{DA5DFAD8-E443-4F53-9341-A0903BBBD378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Question 3</a:t>
          </a:r>
        </a:p>
      </dgm:t>
    </dgm:pt>
    <dgm:pt modelId="{F6012B3B-01B0-4E7C-A363-0177B95D3DD8}" type="parTrans" cxnId="{0073D4C3-F488-4F79-B637-186FAECF6BAD}">
      <dgm:prSet/>
      <dgm:spPr/>
      <dgm:t>
        <a:bodyPr/>
        <a:lstStyle/>
        <a:p>
          <a:endParaRPr lang="en-US"/>
        </a:p>
      </dgm:t>
    </dgm:pt>
    <dgm:pt modelId="{76D9F54E-47B3-4FE0-B465-AD673964072E}" type="sibTrans" cxnId="{0073D4C3-F488-4F79-B637-186FAECF6BAD}">
      <dgm:prSet/>
      <dgm:spPr/>
      <dgm:t>
        <a:bodyPr/>
        <a:lstStyle/>
        <a:p>
          <a:endParaRPr lang="en-US"/>
        </a:p>
      </dgm:t>
    </dgm:pt>
    <dgm:pt modelId="{6EE89B4E-BAED-4A90-B29D-70AF1125680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How did the availability of vaccinations influence the trends in COVID-19 case numbers and deaths</a:t>
          </a:r>
        </a:p>
      </dgm:t>
    </dgm:pt>
    <dgm:pt modelId="{39BF20C7-31E5-452B-8EA2-17224A13C7FB}" type="parTrans" cxnId="{CA949A5F-9945-4C59-A233-D70AFFF70BDA}">
      <dgm:prSet/>
      <dgm:spPr/>
      <dgm:t>
        <a:bodyPr/>
        <a:lstStyle/>
        <a:p>
          <a:endParaRPr lang="en-US"/>
        </a:p>
      </dgm:t>
    </dgm:pt>
    <dgm:pt modelId="{E71503C3-CFB7-4144-AD9F-7A42A87A3A6B}" type="sibTrans" cxnId="{CA949A5F-9945-4C59-A233-D70AFFF70BDA}">
      <dgm:prSet/>
      <dgm:spPr/>
      <dgm:t>
        <a:bodyPr/>
        <a:lstStyle/>
        <a:p>
          <a:endParaRPr lang="en-US"/>
        </a:p>
      </dgm:t>
    </dgm:pt>
    <dgm:pt modelId="{F2F891F5-6310-482A-8EEA-72000284CF7D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091B8AA-847E-4B3E-80D6-77395D5AD3F4}" type="parTrans" cxnId="{50A70BBD-887F-4DC0-8DD5-212657BA6254}">
      <dgm:prSet/>
      <dgm:spPr/>
      <dgm:t>
        <a:bodyPr/>
        <a:lstStyle/>
        <a:p>
          <a:endParaRPr lang="en-AU"/>
        </a:p>
      </dgm:t>
    </dgm:pt>
    <dgm:pt modelId="{D2B5599C-33BA-42D8-89A1-4A934D948AE3}" type="sibTrans" cxnId="{50A70BBD-887F-4DC0-8DD5-212657BA6254}">
      <dgm:prSet/>
      <dgm:spPr/>
      <dgm:t>
        <a:bodyPr/>
        <a:lstStyle/>
        <a:p>
          <a:endParaRPr lang="en-AU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  <dgm:pt modelId="{4E69B62D-7E76-4E06-9330-583771E53BDE}" type="pres">
      <dgm:prSet presAssocID="{6857B86A-DEC1-407C-A1BB-5BF9ACCBCA6A}" presName="composite" presStyleCnt="0"/>
      <dgm:spPr/>
    </dgm:pt>
    <dgm:pt modelId="{F0C1B2C7-0B23-4FE8-AB0F-5877B88532DB}" type="pres">
      <dgm:prSet presAssocID="{6857B86A-DEC1-407C-A1BB-5BF9ACCBCA6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7CA1487-CDD9-4364-92F6-A11DBDAFE16C}" type="pres">
      <dgm:prSet presAssocID="{6857B86A-DEC1-407C-A1BB-5BF9ACCBCA6A}" presName="desTx" presStyleLbl="alignAccFollowNode1" presStyleIdx="0" presStyleCnt="3">
        <dgm:presLayoutVars>
          <dgm:bulletEnabled val="1"/>
        </dgm:presLayoutVars>
      </dgm:prSet>
      <dgm:spPr/>
    </dgm:pt>
    <dgm:pt modelId="{3FA24A66-31D3-4A69-B628-8BE88627B97D}" type="pres">
      <dgm:prSet presAssocID="{F087F24E-A7D7-4DCE-B2A7-9B941289621A}" presName="space" presStyleCnt="0"/>
      <dgm:spPr/>
    </dgm:pt>
    <dgm:pt modelId="{3B158D6E-E3AA-49BB-988A-758B59ED8F3B}" type="pres">
      <dgm:prSet presAssocID="{ABA77F75-8642-4931-8D7E-BE6C6DB9940D}" presName="composite" presStyleCnt="0"/>
      <dgm:spPr/>
    </dgm:pt>
    <dgm:pt modelId="{055A5EAB-EAE0-4501-8649-31F112FF9AD5}" type="pres">
      <dgm:prSet presAssocID="{ABA77F75-8642-4931-8D7E-BE6C6DB994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4FD5043-5612-43C5-B6AE-CCD431549399}" type="pres">
      <dgm:prSet presAssocID="{ABA77F75-8642-4931-8D7E-BE6C6DB9940D}" presName="desTx" presStyleLbl="alignAccFollowNode1" presStyleIdx="1" presStyleCnt="3">
        <dgm:presLayoutVars>
          <dgm:bulletEnabled val="1"/>
        </dgm:presLayoutVars>
      </dgm:prSet>
      <dgm:spPr/>
    </dgm:pt>
    <dgm:pt modelId="{3E20F600-AFBC-427F-8295-F096F694BC17}" type="pres">
      <dgm:prSet presAssocID="{1A095211-ADB0-42CA-9F24-F1BC942872F3}" presName="space" presStyleCnt="0"/>
      <dgm:spPr/>
    </dgm:pt>
    <dgm:pt modelId="{173DA3A6-F783-42D4-9ED8-FD330979BCEA}" type="pres">
      <dgm:prSet presAssocID="{DA5DFAD8-E443-4F53-9341-A0903BBBD378}" presName="composite" presStyleCnt="0"/>
      <dgm:spPr/>
    </dgm:pt>
    <dgm:pt modelId="{23D06E36-F688-4B37-8BB8-73015E665B0E}" type="pres">
      <dgm:prSet presAssocID="{DA5DFAD8-E443-4F53-9341-A0903BBBD3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A81ED6A-A7EA-4137-A3DC-D16E79F1B938}" type="pres">
      <dgm:prSet presAssocID="{DA5DFAD8-E443-4F53-9341-A0903BBBD37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12F0503-977A-4B5D-8CB7-420B041FF863}" srcId="{CF9FC193-7A05-4631-B681-B56EAB543D38}" destId="{6857B86A-DEC1-407C-A1BB-5BF9ACCBCA6A}" srcOrd="0" destOrd="0" parTransId="{8CA7BF9B-8199-4683-AD57-CB0086659013}" sibTransId="{F087F24E-A7D7-4DCE-B2A7-9B941289621A}"/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AAECF784-8F1D-4908-B93D-837F49AB8751}" type="presOf" srcId="{CF9FC193-7A05-4631-B681-B56EAB543D38}" destId="{DE3F77CF-6A8C-4783-A2CE-00E88C4199CB}" srcOrd="0" destOrd="0" presId="urn:microsoft.com/office/officeart/2005/8/layout/hList1"/>
    <dgm:cxn modelId="{2A048A8A-D3E9-4D78-97F5-CDA37AB1D412}" type="presOf" srcId="{DA5DFAD8-E443-4F53-9341-A0903BBBD378}" destId="{23D06E36-F688-4B37-8BB8-73015E665B0E}" srcOrd="0" destOrd="0" presId="urn:microsoft.com/office/officeart/2005/8/layout/hList1"/>
    <dgm:cxn modelId="{2DCE5293-A60E-421C-9465-067A0FF4B742}" type="presOf" srcId="{F2F891F5-6310-482A-8EEA-72000284CF7D}" destId="{EA81ED6A-A7EA-4137-A3DC-D16E79F1B938}" srcOrd="0" destOrd="1" presId="urn:microsoft.com/office/officeart/2005/8/layout/hList1"/>
    <dgm:cxn modelId="{4BF1EEA1-6E89-4F91-BAE8-11038685C515}" type="presOf" srcId="{4C8BFA56-3F75-4CAD-90A3-2F214D699322}" destId="{17CA1487-CDD9-4364-92F6-A11DBDAFE16C}" srcOrd="0" destOrd="0" presId="urn:microsoft.com/office/officeart/2005/8/layout/hList1"/>
    <dgm:cxn modelId="{5F12E8B9-000C-441B-B9E7-99ED7A20363B}" type="presOf" srcId="{6857B86A-DEC1-407C-A1BB-5BF9ACCBCA6A}" destId="{F0C1B2C7-0B23-4FE8-AB0F-5877B88532DB}" srcOrd="0" destOrd="0" presId="urn:microsoft.com/office/officeart/2005/8/layout/hList1"/>
    <dgm:cxn modelId="{50A70BBD-887F-4DC0-8DD5-212657BA6254}" srcId="{DA5DFAD8-E443-4F53-9341-A0903BBBD378}" destId="{F2F891F5-6310-482A-8EEA-72000284CF7D}" srcOrd="1" destOrd="0" parTransId="{7091B8AA-847E-4B3E-80D6-77395D5AD3F4}" sibTransId="{D2B5599C-33BA-42D8-89A1-4A934D948AE3}"/>
    <dgm:cxn modelId="{0073D4C3-F488-4F79-B637-186FAECF6BAD}" srcId="{CF9FC193-7A05-4631-B681-B56EAB543D38}" destId="{DA5DFAD8-E443-4F53-9341-A0903BBBD378}" srcOrd="2" destOrd="0" parTransId="{F6012B3B-01B0-4E7C-A363-0177B95D3DD8}" sibTransId="{76D9F54E-47B3-4FE0-B465-AD673964072E}"/>
    <dgm:cxn modelId="{4E21C5D3-FA97-4E62-8CC9-01B68E76021E}" type="presOf" srcId="{ABA77F75-8642-4931-8D7E-BE6C6DB9940D}" destId="{055A5EAB-EAE0-4501-8649-31F112FF9AD5}" srcOrd="0" destOrd="0" presId="urn:microsoft.com/office/officeart/2005/8/layout/hList1"/>
    <dgm:cxn modelId="{4CD5FCDD-1F8A-43A3-BD77-CBE3B3864C41}" srcId="{6857B86A-DEC1-407C-A1BB-5BF9ACCBCA6A}" destId="{4C8BFA56-3F75-4CAD-90A3-2F214D699322}" srcOrd="0" destOrd="0" parTransId="{9A6E3B20-A734-4412-84CF-0134D93D4B28}" sibTransId="{7B50916F-B8BA-427F-B9F0-A301E54D7FB3}"/>
    <dgm:cxn modelId="{58D887E9-04DA-4285-827F-DA6F12BD080E}" type="presOf" srcId="{611C3B18-07F8-4A66-9682-97E24AEF6014}" destId="{E4FD5043-5612-43C5-B6AE-CCD431549399}" srcOrd="0" destOrd="0" presId="urn:microsoft.com/office/officeart/2005/8/layout/hList1"/>
    <dgm:cxn modelId="{D959B3EA-A66A-4B40-901C-93ECD4985A93}" srcId="{CF9FC193-7A05-4631-B681-B56EAB543D38}" destId="{ABA77F75-8642-4931-8D7E-BE6C6DB9940D}" srcOrd="1" destOrd="0" parTransId="{FCF9AE1B-B22B-4F91-BFD8-DDBBF762F128}" sibTransId="{1A095211-ADB0-42CA-9F24-F1BC942872F3}"/>
    <dgm:cxn modelId="{765D4AFC-C3A4-4F8B-A000-988DC6C44800}" type="presOf" srcId="{6EE89B4E-BAED-4A90-B29D-70AF11256801}" destId="{EA81ED6A-A7EA-4137-A3DC-D16E79F1B938}" srcOrd="0" destOrd="0" presId="urn:microsoft.com/office/officeart/2005/8/layout/hList1"/>
    <dgm:cxn modelId="{1F4D79B9-0A03-4486-BB92-D4BA991ED70D}" type="presParOf" srcId="{DE3F77CF-6A8C-4783-A2CE-00E88C4199CB}" destId="{4E69B62D-7E76-4E06-9330-583771E53BDE}" srcOrd="0" destOrd="0" presId="urn:microsoft.com/office/officeart/2005/8/layout/hList1"/>
    <dgm:cxn modelId="{EFFE150E-7CB3-4A38-AC57-820444F8E7BA}" type="presParOf" srcId="{4E69B62D-7E76-4E06-9330-583771E53BDE}" destId="{F0C1B2C7-0B23-4FE8-AB0F-5877B88532DB}" srcOrd="0" destOrd="0" presId="urn:microsoft.com/office/officeart/2005/8/layout/hList1"/>
    <dgm:cxn modelId="{332F5817-5A55-4FC1-BA35-DBB23A0AD13C}" type="presParOf" srcId="{4E69B62D-7E76-4E06-9330-583771E53BDE}" destId="{17CA1487-CDD9-4364-92F6-A11DBDAFE16C}" srcOrd="1" destOrd="0" presId="urn:microsoft.com/office/officeart/2005/8/layout/hList1"/>
    <dgm:cxn modelId="{697E9D8E-F51C-4123-B62B-291815C4E7C1}" type="presParOf" srcId="{DE3F77CF-6A8C-4783-A2CE-00E88C4199CB}" destId="{3FA24A66-31D3-4A69-B628-8BE88627B97D}" srcOrd="1" destOrd="0" presId="urn:microsoft.com/office/officeart/2005/8/layout/hList1"/>
    <dgm:cxn modelId="{A09CCE6C-77C7-4B5A-B9DA-7E705F8B286E}" type="presParOf" srcId="{DE3F77CF-6A8C-4783-A2CE-00E88C4199CB}" destId="{3B158D6E-E3AA-49BB-988A-758B59ED8F3B}" srcOrd="2" destOrd="0" presId="urn:microsoft.com/office/officeart/2005/8/layout/hList1"/>
    <dgm:cxn modelId="{817F5423-5421-4F7E-968E-B3D3A624058B}" type="presParOf" srcId="{3B158D6E-E3AA-49BB-988A-758B59ED8F3B}" destId="{055A5EAB-EAE0-4501-8649-31F112FF9AD5}" srcOrd="0" destOrd="0" presId="urn:microsoft.com/office/officeart/2005/8/layout/hList1"/>
    <dgm:cxn modelId="{63113D3E-83F3-4A52-BAD6-246138FEC15C}" type="presParOf" srcId="{3B158D6E-E3AA-49BB-988A-758B59ED8F3B}" destId="{E4FD5043-5612-43C5-B6AE-CCD431549399}" srcOrd="1" destOrd="0" presId="urn:microsoft.com/office/officeart/2005/8/layout/hList1"/>
    <dgm:cxn modelId="{6DF49720-E4F0-4625-B768-1FADCBFE92E0}" type="presParOf" srcId="{DE3F77CF-6A8C-4783-A2CE-00E88C4199CB}" destId="{3E20F600-AFBC-427F-8295-F096F694BC17}" srcOrd="3" destOrd="0" presId="urn:microsoft.com/office/officeart/2005/8/layout/hList1"/>
    <dgm:cxn modelId="{C0F7FF12-72ED-4C65-8A42-67FCEE3903CF}" type="presParOf" srcId="{DE3F77CF-6A8C-4783-A2CE-00E88C4199CB}" destId="{173DA3A6-F783-42D4-9ED8-FD330979BCEA}" srcOrd="4" destOrd="0" presId="urn:microsoft.com/office/officeart/2005/8/layout/hList1"/>
    <dgm:cxn modelId="{67AEDA95-4E81-49EB-9136-C42824BC288A}" type="presParOf" srcId="{173DA3A6-F783-42D4-9ED8-FD330979BCEA}" destId="{23D06E36-F688-4B37-8BB8-73015E665B0E}" srcOrd="0" destOrd="0" presId="urn:microsoft.com/office/officeart/2005/8/layout/hList1"/>
    <dgm:cxn modelId="{190091E1-69E5-482F-89E9-B5A6338D6BCD}" type="presParOf" srcId="{173DA3A6-F783-42D4-9ED8-FD330979BCEA}" destId="{EA81ED6A-A7EA-4137-A3DC-D16E79F1B9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B2C7-0B23-4FE8-AB0F-5877B88532DB}">
      <dsp:nvSpPr>
        <dsp:cNvPr id="0" name=""/>
        <dsp:cNvSpPr/>
      </dsp:nvSpPr>
      <dsp:spPr>
        <a:xfrm>
          <a:off x="3535" y="87432"/>
          <a:ext cx="344737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Question 1</a:t>
          </a:r>
        </a:p>
      </dsp:txBody>
      <dsp:txXfrm>
        <a:off x="3535" y="87432"/>
        <a:ext cx="3447370" cy="633600"/>
      </dsp:txXfrm>
    </dsp:sp>
    <dsp:sp modelId="{17CA1487-CDD9-4364-92F6-A11DBDAFE16C}">
      <dsp:nvSpPr>
        <dsp:cNvPr id="0" name=""/>
        <dsp:cNvSpPr/>
      </dsp:nvSpPr>
      <dsp:spPr>
        <a:xfrm>
          <a:off x="3535" y="721032"/>
          <a:ext cx="3447370" cy="36837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2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 countries with lower GDP’s, reduced services and a lower life expectancy show a higher COVID-19 related death rate or is the inverse true where a higher life expectancy and therefore an aging population inflate these numbers</a:t>
          </a:r>
        </a:p>
      </dsp:txBody>
      <dsp:txXfrm>
        <a:off x="3535" y="721032"/>
        <a:ext cx="3447370" cy="3683790"/>
      </dsp:txXfrm>
    </dsp:sp>
    <dsp:sp modelId="{055A5EAB-EAE0-4501-8649-31F112FF9AD5}">
      <dsp:nvSpPr>
        <dsp:cNvPr id="0" name=""/>
        <dsp:cNvSpPr/>
      </dsp:nvSpPr>
      <dsp:spPr>
        <a:xfrm>
          <a:off x="3933537" y="87432"/>
          <a:ext cx="344737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Question 2</a:t>
          </a:r>
        </a:p>
      </dsp:txBody>
      <dsp:txXfrm>
        <a:off x="3933537" y="87432"/>
        <a:ext cx="3447370" cy="633600"/>
      </dsp:txXfrm>
    </dsp:sp>
    <dsp:sp modelId="{E4FD5043-5612-43C5-B6AE-CCD431549399}">
      <dsp:nvSpPr>
        <dsp:cNvPr id="0" name=""/>
        <dsp:cNvSpPr/>
      </dsp:nvSpPr>
      <dsp:spPr>
        <a:xfrm>
          <a:off x="3933537" y="721032"/>
          <a:ext cx="3447370" cy="36837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2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How did the stringency of the measures enforced by the Government impact the spread of COVID-19 pre vaccination measures.</a:t>
          </a:r>
        </a:p>
      </dsp:txBody>
      <dsp:txXfrm>
        <a:off x="3933537" y="721032"/>
        <a:ext cx="3447370" cy="3683790"/>
      </dsp:txXfrm>
    </dsp:sp>
    <dsp:sp modelId="{23D06E36-F688-4B37-8BB8-73015E665B0E}">
      <dsp:nvSpPr>
        <dsp:cNvPr id="0" name=""/>
        <dsp:cNvSpPr/>
      </dsp:nvSpPr>
      <dsp:spPr>
        <a:xfrm>
          <a:off x="7863539" y="87432"/>
          <a:ext cx="344737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Question 3</a:t>
          </a:r>
        </a:p>
      </dsp:txBody>
      <dsp:txXfrm>
        <a:off x="7863539" y="87432"/>
        <a:ext cx="3447370" cy="633600"/>
      </dsp:txXfrm>
    </dsp:sp>
    <dsp:sp modelId="{EA81ED6A-A7EA-4137-A3DC-D16E79F1B938}">
      <dsp:nvSpPr>
        <dsp:cNvPr id="0" name=""/>
        <dsp:cNvSpPr/>
      </dsp:nvSpPr>
      <dsp:spPr>
        <a:xfrm>
          <a:off x="7863539" y="721032"/>
          <a:ext cx="3447370" cy="36837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22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How did the availability of vaccinations influence the trends in COVID-19 case numbers and deaths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2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863539" y="721032"/>
        <a:ext cx="3447370" cy="368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96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0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99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740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8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3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44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5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92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2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8896" y="643467"/>
            <a:ext cx="5975956" cy="4127545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Rockwell" panose="02060603020205020403" pitchFamily="18" charset="0"/>
              </a:rPr>
              <a:t>COVID-19 Pandemic</a:t>
            </a:r>
            <a:br>
              <a:rPr lang="en-US" sz="4800">
                <a:latin typeface="Rockwell" panose="02060603020205020403" pitchFamily="18" charset="0"/>
              </a:rPr>
            </a:br>
            <a:r>
              <a:rPr lang="en-US" sz="4800">
                <a:latin typeface="Rockwell" panose="02060603020205020403" pitchFamily="18" charset="0"/>
              </a:rPr>
              <a:t>“A time of change”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8896" y="5118231"/>
            <a:ext cx="5975956" cy="9776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6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Rajiv Wickramaratne</a:t>
            </a:r>
          </a:p>
          <a:p>
            <a:pPr>
              <a:lnSpc>
                <a:spcPct val="110000"/>
              </a:lnSpc>
            </a:pPr>
            <a:r>
              <a:rPr lang="en-US" sz="6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Liam Twomey</a:t>
            </a:r>
          </a:p>
          <a:p>
            <a:pPr>
              <a:lnSpc>
                <a:spcPct val="110000"/>
              </a:lnSpc>
            </a:pPr>
            <a:r>
              <a:rPr lang="en-US" sz="6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Angela Alexander Smith</a:t>
            </a:r>
          </a:p>
          <a:p>
            <a:pPr>
              <a:lnSpc>
                <a:spcPct val="110000"/>
              </a:lnSpc>
            </a:pPr>
            <a:r>
              <a:rPr lang="en-US" sz="6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Group 5</a:t>
            </a:r>
          </a:p>
        </p:txBody>
      </p:sp>
      <p:pic>
        <p:nvPicPr>
          <p:cNvPr id="5" name="Picture 4" descr="Teddy bear wearing mask">
            <a:extLst>
              <a:ext uri="{FF2B5EF4-FFF2-40B4-BE49-F238E27FC236}">
                <a16:creationId xmlns:a16="http://schemas.microsoft.com/office/drawing/2014/main" id="{8B1FFF53-FFB2-7040-D5AA-4E96E6812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1" r="29768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70EB271E-F89E-082E-54B2-5DDFE4F3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05" y="2732878"/>
            <a:ext cx="3743538" cy="37435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C8CA4-F7FF-4D39-DD0A-C99B219F4F6B}"/>
              </a:ext>
            </a:extLst>
          </p:cNvPr>
          <p:cNvSpPr/>
          <p:nvPr/>
        </p:nvSpPr>
        <p:spPr>
          <a:xfrm>
            <a:off x="7222067" y="373389"/>
            <a:ext cx="4027251" cy="2286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50E72-98EE-3CEB-38F8-A0D2A56C3A0C}"/>
              </a:ext>
            </a:extLst>
          </p:cNvPr>
          <p:cNvSpPr txBox="1"/>
          <p:nvPr/>
        </p:nvSpPr>
        <p:spPr>
          <a:xfrm>
            <a:off x="7222067" y="368255"/>
            <a:ext cx="4029288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New Zealand </a:t>
            </a:r>
            <a:endParaRPr lang="en-AU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The relationship between the % change in New Cases (per million) and the enforced Stringency measures by the Government present an r value of -0.14 and an outlier free r value of -0.50.</a:t>
            </a: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5AE26A9-8B23-DAB8-A506-384D52326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956984"/>
            <a:ext cx="3187700" cy="3187700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1CF695B0-D0C5-F242-1ABF-7C7BC9AF2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233"/>
            <a:ext cx="3187700" cy="3187700"/>
          </a:xfrm>
          <a:prstGeom prst="rect">
            <a:avLst/>
          </a:prstGeom>
        </p:spPr>
      </p:pic>
      <p:pic>
        <p:nvPicPr>
          <p:cNvPr id="4" name="Picture 11" descr="Chart&#10;&#10;Description automatically generated">
            <a:extLst>
              <a:ext uri="{FF2B5EF4-FFF2-40B4-BE49-F238E27FC236}">
                <a16:creationId xmlns:a16="http://schemas.microsoft.com/office/drawing/2014/main" id="{4BF18717-D13F-B423-E68C-2858D3D9E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" y="3009901"/>
            <a:ext cx="3187700" cy="3187700"/>
          </a:xfrm>
          <a:prstGeom prst="rect">
            <a:avLst/>
          </a:prstGeom>
        </p:spPr>
      </p:pic>
      <p:pic>
        <p:nvPicPr>
          <p:cNvPr id="12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E0FDC219-16E0-28C9-1FBC-613D6FFB9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" y="4233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2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265E7401-74E5-D76C-A033-AB557833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34" y="2983661"/>
            <a:ext cx="3661771" cy="3663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3183C2-A3C4-906F-065E-E0BB3DDF5000}"/>
              </a:ext>
            </a:extLst>
          </p:cNvPr>
          <p:cNvSpPr/>
          <p:nvPr/>
        </p:nvSpPr>
        <p:spPr>
          <a:xfrm>
            <a:off x="7384211" y="276045"/>
            <a:ext cx="4201064" cy="24844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20BC8-506E-5061-E994-68BEF6D8F530}"/>
              </a:ext>
            </a:extLst>
          </p:cNvPr>
          <p:cNvSpPr txBox="1"/>
          <p:nvPr/>
        </p:nvSpPr>
        <p:spPr>
          <a:xfrm>
            <a:off x="7461848" y="276045"/>
            <a:ext cx="404578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USA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The relationship between the % change in New Cases (per million) and the enforced Stringency measures by the Government present an r value of -0.14 and an outlier free r value of -0.50</a:t>
            </a:r>
          </a:p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BB512D8-317C-0083-91E5-0727B1B5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935816"/>
            <a:ext cx="3187700" cy="3187700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1445571-E782-9896-43A0-823B6B93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-6350"/>
            <a:ext cx="3187700" cy="3187700"/>
          </a:xfrm>
          <a:prstGeom prst="rect">
            <a:avLst/>
          </a:prstGeom>
        </p:spPr>
      </p:pic>
      <p:pic>
        <p:nvPicPr>
          <p:cNvPr id="4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DE67F367-82BB-955E-E161-7B1D228A0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" y="2935817"/>
            <a:ext cx="3187700" cy="31877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A793B0B-9A5A-C89B-A050-2D41BBEAE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" y="-6350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3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5F59D395-E785-D73E-A145-4EF9C2B8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318" y="2852349"/>
            <a:ext cx="3660896" cy="36631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02A532-9DEB-988D-AD50-3B2C2659C908}"/>
              </a:ext>
            </a:extLst>
          </p:cNvPr>
          <p:cNvSpPr/>
          <p:nvPr/>
        </p:nvSpPr>
        <p:spPr>
          <a:xfrm>
            <a:off x="7403780" y="153319"/>
            <a:ext cx="4373593" cy="2553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32EFA-5043-DA51-D76D-9504B8670B46}"/>
              </a:ext>
            </a:extLst>
          </p:cNvPr>
          <p:cNvSpPr txBox="1"/>
          <p:nvPr/>
        </p:nvSpPr>
        <p:spPr>
          <a:xfrm>
            <a:off x="7403780" y="157775"/>
            <a:ext cx="437475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China</a:t>
            </a:r>
          </a:p>
          <a:p>
            <a:pPr algn="ctr"/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The relationship between the % change in New Cases (per million) and the enforced Stringency measures by the Government present an r value of -0.14 and an outlier free r value of -0.50</a:t>
            </a:r>
          </a:p>
        </p:txBody>
      </p:sp>
      <p:pic>
        <p:nvPicPr>
          <p:cNvPr id="2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C51794C7-A025-0CE0-6BC0-E1EBFF73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4233"/>
            <a:ext cx="3187700" cy="3187700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843E9A5-9CBC-C37F-999F-7E18F06CC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20483"/>
            <a:ext cx="3187700" cy="3187700"/>
          </a:xfrm>
          <a:prstGeom prst="rect">
            <a:avLst/>
          </a:prstGeom>
        </p:spPr>
      </p:pic>
      <p:pic>
        <p:nvPicPr>
          <p:cNvPr id="4" name="Picture 11" descr="Chart&#10;&#10;Description automatically generated">
            <a:extLst>
              <a:ext uri="{FF2B5EF4-FFF2-40B4-BE49-F238E27FC236}">
                <a16:creationId xmlns:a16="http://schemas.microsoft.com/office/drawing/2014/main" id="{01D1A526-841F-836D-CBE1-DFA7AC3E9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650" y="4234"/>
            <a:ext cx="3187700" cy="3187700"/>
          </a:xfrm>
          <a:prstGeom prst="rect">
            <a:avLst/>
          </a:prstGeom>
        </p:spPr>
      </p:pic>
      <p:pic>
        <p:nvPicPr>
          <p:cNvPr id="12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A68345D8-9158-EA2E-9C97-5EF9A09DB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" y="3020483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6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692A766F-3889-A269-52B2-171B456E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125" y="3000288"/>
            <a:ext cx="3660896" cy="36538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3A1903-021F-3BB9-3793-6C65CF7E7948}"/>
              </a:ext>
            </a:extLst>
          </p:cNvPr>
          <p:cNvSpPr/>
          <p:nvPr/>
        </p:nvSpPr>
        <p:spPr>
          <a:xfrm>
            <a:off x="7323826" y="301925"/>
            <a:ext cx="4270076" cy="2551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31F15-078D-2D99-DBAE-B552BD605A18}"/>
              </a:ext>
            </a:extLst>
          </p:cNvPr>
          <p:cNvSpPr txBox="1"/>
          <p:nvPr/>
        </p:nvSpPr>
        <p:spPr>
          <a:xfrm>
            <a:off x="7366958" y="301925"/>
            <a:ext cx="417234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India</a:t>
            </a:r>
          </a:p>
          <a:p>
            <a:pPr algn="ctr"/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The relationship between the % change in New Cases (per million) and the enforced Stringency measures by the Government present an r value of -0.30 and an outlier free r value of -0.70</a:t>
            </a: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0D95DF1-EEF8-423D-3783-0C6F1C5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999317"/>
            <a:ext cx="3187700" cy="3187700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C777F48-6D79-D347-0B1D-0960B98AB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234"/>
            <a:ext cx="3187700" cy="3187700"/>
          </a:xfrm>
          <a:prstGeom prst="rect">
            <a:avLst/>
          </a:prstGeom>
        </p:spPr>
      </p:pic>
      <p:pic>
        <p:nvPicPr>
          <p:cNvPr id="4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C9D56EC9-0127-33A7-51E8-F712FF2E4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" y="2851150"/>
            <a:ext cx="3187700" cy="31877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72F697A-E78C-E71E-1F45-A966736BE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" y="4234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60AF8EA5-AD13-8471-923A-620D8B41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56" y="3008741"/>
            <a:ext cx="3660668" cy="3660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ED425B-FC20-85D7-9F61-C98C67EED814}"/>
              </a:ext>
            </a:extLst>
          </p:cNvPr>
          <p:cNvSpPr/>
          <p:nvPr/>
        </p:nvSpPr>
        <p:spPr>
          <a:xfrm>
            <a:off x="7410091" y="301926"/>
            <a:ext cx="4433977" cy="26064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7A97D-C3A9-5CB1-E961-0E4EC5157337}"/>
              </a:ext>
            </a:extLst>
          </p:cNvPr>
          <p:cNvSpPr txBox="1"/>
          <p:nvPr/>
        </p:nvSpPr>
        <p:spPr>
          <a:xfrm>
            <a:off x="7410091" y="345057"/>
            <a:ext cx="442926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Sweden</a:t>
            </a:r>
          </a:p>
          <a:p>
            <a:pPr algn="ctr"/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The relationship between the % change in New Cases (per million) and the enforced Stringency measures by the Government present an r value of -0.40 and an outlier free r value of -0.61</a:t>
            </a: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07384D0-8D77-B82E-741C-53D76566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09900"/>
            <a:ext cx="3187700" cy="3187700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58966F8-A13F-00E2-6658-2D2F485E4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233"/>
            <a:ext cx="3187700" cy="3187700"/>
          </a:xfrm>
          <a:prstGeom prst="rect">
            <a:avLst/>
          </a:prstGeom>
        </p:spPr>
      </p:pic>
      <p:pic>
        <p:nvPicPr>
          <p:cNvPr id="4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57DD5D47-6E14-B386-FE21-762724CCA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" y="2956984"/>
            <a:ext cx="3187700" cy="3187699"/>
          </a:xfrm>
          <a:prstGeom prst="rect">
            <a:avLst/>
          </a:prstGeom>
        </p:spPr>
      </p:pic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91A4891B-52E7-367D-6228-D314E5200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0" y="4234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3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C7F2102-CB0E-A4B0-4903-6FB4AEBD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49" y="2906389"/>
            <a:ext cx="3189248" cy="3189248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104586C-B08B-BFB6-43D3-10DAA751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719" y="1651"/>
            <a:ext cx="3189248" cy="3189248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7EAD734-0105-FC37-4CFE-BD8268773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27" y="2912586"/>
            <a:ext cx="3189248" cy="3189248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7B2D989-4DE3-2F3F-EF79-1E1A1C4A4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" y="3200"/>
            <a:ext cx="3189248" cy="31892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A114A4-3232-B827-E411-E37FAE320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05" y="3054158"/>
            <a:ext cx="3653366" cy="3663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2478BB-E84A-1387-8DB8-99A1E97F4A9C}"/>
              </a:ext>
            </a:extLst>
          </p:cNvPr>
          <p:cNvSpPr/>
          <p:nvPr/>
        </p:nvSpPr>
        <p:spPr>
          <a:xfrm>
            <a:off x="7410091" y="301926"/>
            <a:ext cx="4433977" cy="26064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FD98C-1A7E-A217-62DE-F063A83E2D5D}"/>
              </a:ext>
            </a:extLst>
          </p:cNvPr>
          <p:cNvSpPr txBox="1"/>
          <p:nvPr/>
        </p:nvSpPr>
        <p:spPr>
          <a:xfrm>
            <a:off x="7414364" y="335860"/>
            <a:ext cx="443825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/>
              <a:t>Nigeria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The relationship between the % change in New Cases (per million) and the enforced Stringency measures by the Government present an r value of -0.53 and an outlier free r value of -0.81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FE83-0C5F-C494-DCA7-B71532EFA714}"/>
              </a:ext>
            </a:extLst>
          </p:cNvPr>
          <p:cNvSpPr txBox="1"/>
          <p:nvPr/>
        </p:nvSpPr>
        <p:spPr>
          <a:xfrm>
            <a:off x="9588499" y="1873249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9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05850CE-15E5-1415-097A-AE603EED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988733"/>
            <a:ext cx="3187700" cy="3187700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993FF2D-FB4C-AFBC-B9D7-E459ACBB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233"/>
            <a:ext cx="3187700" cy="3187700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0751006-787F-C70F-0E1C-8A08AA6F7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" y="2988733"/>
            <a:ext cx="3187700" cy="3187700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0289DA56-E93A-6061-8F32-0BCE2B45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" y="4233"/>
            <a:ext cx="3187700" cy="3187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A6D8002-34F1-E32C-9E76-495D93364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567" y="2988733"/>
            <a:ext cx="3653366" cy="3653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CB2C61-5274-D36C-AAA2-447517DDE1F7}"/>
              </a:ext>
            </a:extLst>
          </p:cNvPr>
          <p:cNvSpPr/>
          <p:nvPr/>
        </p:nvSpPr>
        <p:spPr>
          <a:xfrm>
            <a:off x="7410091" y="301926"/>
            <a:ext cx="4433977" cy="26064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47BF1-8B30-5C5E-FCD3-E2EA65756A6E}"/>
              </a:ext>
            </a:extLst>
          </p:cNvPr>
          <p:cNvSpPr txBox="1"/>
          <p:nvPr/>
        </p:nvSpPr>
        <p:spPr>
          <a:xfrm>
            <a:off x="7414364" y="369441"/>
            <a:ext cx="432183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Russia</a:t>
            </a:r>
          </a:p>
          <a:p>
            <a:pPr algn="ctr"/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The relationship between the % change in New Cases (per million) and the enforced Stringency measures by the Government present an r value of -0.39 and an outlier free r value of -0.057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9E7007C-EDFF-357F-2E51-FEE44C34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666750"/>
            <a:ext cx="2800350" cy="2743200"/>
          </a:xfrm>
          <a:prstGeom prst="rect">
            <a:avLst/>
          </a:prstGeom>
        </p:spPr>
      </p:pic>
      <p:pic>
        <p:nvPicPr>
          <p:cNvPr id="3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0B372EC9-06D2-B046-AA35-D29CF020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409950"/>
            <a:ext cx="2743200" cy="2743200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CBAE655-130C-DB39-CC50-36AC733E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050" y="666750"/>
            <a:ext cx="2743200" cy="274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1D6593-DFFD-FBF7-C54F-EAFE793BB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050" y="3409950"/>
            <a:ext cx="2743200" cy="274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2C8906-D0B3-70D8-BA17-555A0A578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3409950"/>
            <a:ext cx="2743200" cy="2743200"/>
          </a:xfrm>
          <a:prstGeom prst="rect">
            <a:avLst/>
          </a:prstGeom>
        </p:spPr>
      </p:pic>
      <p:pic>
        <p:nvPicPr>
          <p:cNvPr id="9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647757D9-0282-CF6C-F4AB-D37570C38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0" y="3409950"/>
            <a:ext cx="2743200" cy="2743200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9D9F4E9-AD80-11C4-8198-47C77DEE0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666750"/>
            <a:ext cx="2743200" cy="2743200"/>
          </a:xfrm>
          <a:prstGeom prst="rect">
            <a:avLst/>
          </a:prstGeom>
        </p:spPr>
      </p:pic>
      <p:pic>
        <p:nvPicPr>
          <p:cNvPr id="21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36CE36EF-E47B-EEC6-440E-A7ECABC091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0" y="666750"/>
            <a:ext cx="2743200" cy="274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64A490-5CE5-1A5A-8AF2-75D5AE97F805}"/>
              </a:ext>
            </a:extLst>
          </p:cNvPr>
          <p:cNvSpPr txBox="1"/>
          <p:nvPr/>
        </p:nvSpPr>
        <p:spPr>
          <a:xfrm>
            <a:off x="2924175" y="85724"/>
            <a:ext cx="5295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Lower Average Stringency Measures Implemented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8C5335-FF76-B8E5-E0A8-B7B6EBC95BEB}"/>
              </a:ext>
            </a:extLst>
          </p:cNvPr>
          <p:cNvSpPr txBox="1"/>
          <p:nvPr/>
        </p:nvSpPr>
        <p:spPr>
          <a:xfrm>
            <a:off x="495299" y="5610225"/>
            <a:ext cx="149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r-value</a:t>
            </a:r>
            <a:r>
              <a:rPr lang="en-US">
                <a:ea typeface="+mn-lt"/>
                <a:cs typeface="+mn-lt"/>
              </a:rPr>
              <a:t>: -0.81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55F47B-0813-ACDA-F5ED-7351C4CF9E5F}"/>
              </a:ext>
            </a:extLst>
          </p:cNvPr>
          <p:cNvSpPr txBox="1"/>
          <p:nvPr/>
        </p:nvSpPr>
        <p:spPr>
          <a:xfrm>
            <a:off x="3238499" y="5610225"/>
            <a:ext cx="149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r-value</a:t>
            </a:r>
            <a:r>
              <a:rPr lang="en-US">
                <a:ea typeface="+mn-lt"/>
                <a:cs typeface="+mn-lt"/>
              </a:rPr>
              <a:t>: -0.61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6788BE-FD5D-62A0-3600-5C1115C0D985}"/>
              </a:ext>
            </a:extLst>
          </p:cNvPr>
          <p:cNvSpPr txBox="1"/>
          <p:nvPr/>
        </p:nvSpPr>
        <p:spPr>
          <a:xfrm>
            <a:off x="6019799" y="5610225"/>
            <a:ext cx="149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r-value</a:t>
            </a:r>
            <a:r>
              <a:rPr lang="en-US">
                <a:ea typeface="+mn-lt"/>
                <a:cs typeface="+mn-lt"/>
              </a:rPr>
              <a:t>: -0.51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BC5BAF-F12A-1656-44BA-24684DF51485}"/>
              </a:ext>
            </a:extLst>
          </p:cNvPr>
          <p:cNvSpPr txBox="1"/>
          <p:nvPr/>
        </p:nvSpPr>
        <p:spPr>
          <a:xfrm>
            <a:off x="8762999" y="5610225"/>
            <a:ext cx="149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r-value</a:t>
            </a:r>
            <a:r>
              <a:rPr lang="en-US">
                <a:ea typeface="+mn-lt"/>
                <a:cs typeface="+mn-lt"/>
              </a:rPr>
              <a:t>: -0.06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            <a:extLst>
              <a:ext uri="{FF2B5EF4-FFF2-40B4-BE49-F238E27FC236}">
                <a16:creationId xmlns:a16="http://schemas.microsoft.com/office/drawing/2014/main" id="{58ABB6BC-0D6B-7CBD-4C8D-FD6DC229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674" y="3389842"/>
            <a:ext cx="2743200" cy="274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7089068-6DCC-3489-0F00-0A4FFB38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41" y="3389841"/>
            <a:ext cx="2743200" cy="274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945FABC-A638-58A4-0A73-5A40B11E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39" y="3389841"/>
            <a:ext cx="2743200" cy="2743200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EDF6779-A455-DA2C-7A87-15BC5719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647700"/>
            <a:ext cx="2743200" cy="2743200"/>
          </a:xfrm>
          <a:prstGeom prst="rect">
            <a:avLst/>
          </a:prstGeom>
        </p:spPr>
      </p:pic>
      <p:pic>
        <p:nvPicPr>
          <p:cNvPr id="3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E7A50E4D-5590-0664-7C86-DF45756AF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5" y="3390900"/>
            <a:ext cx="2743200" cy="2743200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6393BD-9E6C-014C-C2CF-5FD945120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850" y="647700"/>
            <a:ext cx="2743200" cy="2743200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3BEE0A1-0AB5-3302-3F6D-9C5ABB4A7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2650" y="647700"/>
            <a:ext cx="2743200" cy="2743200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27884CE-E024-AEE8-EC09-CEB8D999C0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9925" y="64770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317554-52EB-F903-BF87-0F402E8A336F}"/>
              </a:ext>
            </a:extLst>
          </p:cNvPr>
          <p:cNvSpPr txBox="1"/>
          <p:nvPr/>
        </p:nvSpPr>
        <p:spPr>
          <a:xfrm>
            <a:off x="2924175" y="85724"/>
            <a:ext cx="5295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Higher Average Stringency Measures Implemented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F52FF-923A-CA1E-CD91-B4DD9A21800D}"/>
              </a:ext>
            </a:extLst>
          </p:cNvPr>
          <p:cNvSpPr txBox="1"/>
          <p:nvPr/>
        </p:nvSpPr>
        <p:spPr>
          <a:xfrm>
            <a:off x="466724" y="5610225"/>
            <a:ext cx="149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r-value</a:t>
            </a:r>
            <a:r>
              <a:rPr lang="en-US">
                <a:ea typeface="+mn-lt"/>
                <a:cs typeface="+mn-lt"/>
              </a:rPr>
              <a:t>: -0.89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227A62-5CD5-9033-71D8-AB6F081567DF}"/>
              </a:ext>
            </a:extLst>
          </p:cNvPr>
          <p:cNvSpPr txBox="1"/>
          <p:nvPr/>
        </p:nvSpPr>
        <p:spPr>
          <a:xfrm>
            <a:off x="3209924" y="5572124"/>
            <a:ext cx="149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r-value</a:t>
            </a:r>
            <a:r>
              <a:rPr lang="en-US">
                <a:ea typeface="+mn-lt"/>
                <a:cs typeface="+mn-lt"/>
              </a:rPr>
              <a:t>: -0.70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168700-654C-2BF6-625B-07A7F6D65817}"/>
              </a:ext>
            </a:extLst>
          </p:cNvPr>
          <p:cNvSpPr txBox="1"/>
          <p:nvPr/>
        </p:nvSpPr>
        <p:spPr>
          <a:xfrm>
            <a:off x="5953124" y="5572124"/>
            <a:ext cx="149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r-value</a:t>
            </a:r>
            <a:r>
              <a:rPr lang="en-US">
                <a:ea typeface="+mn-lt"/>
                <a:cs typeface="+mn-lt"/>
              </a:rPr>
              <a:t>: -0.66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A8118-4C4C-E762-BE8E-39B2C565969E}"/>
              </a:ext>
            </a:extLst>
          </p:cNvPr>
          <p:cNvSpPr txBox="1"/>
          <p:nvPr/>
        </p:nvSpPr>
        <p:spPr>
          <a:xfrm>
            <a:off x="8696324" y="5610224"/>
            <a:ext cx="149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r-value</a:t>
            </a:r>
            <a:r>
              <a:rPr lang="en-US">
                <a:ea typeface="+mn-lt"/>
                <a:cs typeface="+mn-lt"/>
              </a:rPr>
              <a:t>: 0.40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6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ABBA-06A2-1EDD-46B6-3AB878C2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HOW DID THE AVAILABILITY OF  VACCINATIONS INFLUENCE THE TRENDS IN COVID-19 CASE NUMBERS AND DEATHS?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7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World Covid Data</a:t>
            </a:r>
            <a:br>
              <a:rPr lang="en-US" sz="4400">
                <a:latin typeface="Rockwell" panose="02060603020205020403" pitchFamily="18" charset="0"/>
              </a:rPr>
            </a:br>
            <a:r>
              <a:rPr lang="en-US" sz="1400" i="1" u="sng">
                <a:solidFill>
                  <a:schemeClr val="tx2"/>
                </a:solidFill>
                <a:latin typeface="Rockwell" panose="02060603020205020403" pitchFamily="18" charset="0"/>
              </a:rPr>
              <a:t>“owid-covid-data.csv”</a:t>
            </a:r>
            <a:endParaRPr lang="en-US" sz="4400" i="1" u="sng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pic>
        <p:nvPicPr>
          <p:cNvPr id="5" name="Content Placeholder 4" descr="Woman holding test kit">
            <a:extLst>
              <a:ext uri="{FF2B5EF4-FFF2-40B4-BE49-F238E27FC236}">
                <a16:creationId xmlns:a16="http://schemas.microsoft.com/office/drawing/2014/main" id="{FD348C9D-5AD2-A019-3687-09E9EEE78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1463" y="10287"/>
            <a:ext cx="4538133" cy="30251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E40FF-8B89-D3D9-56C4-A9F1EDD021DB}"/>
              </a:ext>
            </a:extLst>
          </p:cNvPr>
          <p:cNvSpPr txBox="1"/>
          <p:nvPr/>
        </p:nvSpPr>
        <p:spPr>
          <a:xfrm>
            <a:off x="195339" y="4127840"/>
            <a:ext cx="477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/>
              <a:t>Governments around the world have responded to the COVID-19 Pandemic in varied ways but what was the impact of Government measures and lifestyle factors on how the pandemic played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3CE92-FC07-112C-F47D-A1BCE0458FB4}"/>
              </a:ext>
            </a:extLst>
          </p:cNvPr>
          <p:cNvSpPr txBox="1"/>
          <p:nvPr/>
        </p:nvSpPr>
        <p:spPr>
          <a:xfrm>
            <a:off x="5423483" y="3459063"/>
            <a:ext cx="6336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>
                <a:solidFill>
                  <a:srgbClr val="FF0000"/>
                </a:solidFill>
              </a:rPr>
              <a:t>Public opinion is determined via news &amp; social media but what does the data say?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ED0EB-6445-9813-AC2A-1D960E59436F}"/>
              </a:ext>
            </a:extLst>
          </p:cNvPr>
          <p:cNvSpPr txBox="1"/>
          <p:nvPr/>
        </p:nvSpPr>
        <p:spPr>
          <a:xfrm>
            <a:off x="195339" y="1827847"/>
            <a:ext cx="477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COVID-19 has had a massive impact on the way we lived our lives over the past 2 years. It has impacted the way we socialize, study and work… and introduced the way overstated phase of “Can you see my screen</a:t>
            </a: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FC1F33-1F90-2BA5-D5DB-E7B05189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F8E418-1012-7B7B-2632-59DBE4A3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0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7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F10E08-E63C-A895-AADE-C9909745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5" y="222422"/>
            <a:ext cx="11837773" cy="56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8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53D03A-E8D8-FE62-4820-93925DC1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3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2A8E-06A0-804A-10BA-303375EE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AU" sz="8000"/>
              <a:t>Questions?</a:t>
            </a:r>
          </a:p>
        </p:txBody>
      </p:sp>
      <p:pic>
        <p:nvPicPr>
          <p:cNvPr id="5" name="Content Placeholder 4" descr="COVID-19 vaccine vials">
            <a:extLst>
              <a:ext uri="{FF2B5EF4-FFF2-40B4-BE49-F238E27FC236}">
                <a16:creationId xmlns:a16="http://schemas.microsoft.com/office/drawing/2014/main" id="{CD20A057-3B47-3642-7284-98B96B87D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250" y="2016125"/>
            <a:ext cx="10280820" cy="3449638"/>
          </a:xfrm>
        </p:spPr>
      </p:pic>
    </p:spTree>
    <p:extLst>
      <p:ext uri="{BB962C8B-B14F-4D97-AF65-F5344CB8AC3E}">
        <p14:creationId xmlns:p14="http://schemas.microsoft.com/office/powerpoint/2010/main" val="205018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8535-2F27-E936-AD29-EE2772D4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 u="sng">
                <a:solidFill>
                  <a:schemeClr val="tx2"/>
                </a:solidFill>
                <a:latin typeface="Rockwell" panose="02060603020205020403" pitchFamily="18" charset="0"/>
              </a:rPr>
              <a:t>“owid-covid-data.csv”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BEFE7-9932-B044-0A2C-A281F6038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Started with a massive csv </a:t>
            </a:r>
          </a:p>
          <a:p>
            <a:r>
              <a:rPr lang="en-AU"/>
              <a:t>Data recorded starting in 2020 all the way through to 2022</a:t>
            </a:r>
          </a:p>
          <a:p>
            <a:r>
              <a:rPr lang="en-AU"/>
              <a:t>207316 rows and 67 columns of data</a:t>
            </a:r>
          </a:p>
          <a:p>
            <a:r>
              <a:rPr lang="en-AU"/>
              <a:t>Multiple columns need to be cleaned for data usability</a:t>
            </a:r>
          </a:p>
          <a:p>
            <a:endParaRPr lang="en-AU"/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95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Rockwell" panose="02060603020205020403" pitchFamily="18" charset="0"/>
              </a:rPr>
              <a:t>The data tells the story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015622"/>
              </p:ext>
            </p:extLst>
          </p:nvPr>
        </p:nvGraphicFramePr>
        <p:xfrm>
          <a:off x="477061" y="1871331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88F57-8E8A-5594-FD5A-EACE11F3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382" y="550890"/>
            <a:ext cx="9605635" cy="854578"/>
          </a:xfrm>
        </p:spPr>
        <p:txBody>
          <a:bodyPr anchor="ctr">
            <a:normAutofit fontScale="90000"/>
          </a:bodyPr>
          <a:lstStyle/>
          <a:p>
            <a:r>
              <a:rPr lang="en-AU" sz="3300"/>
              <a:t>As expected we see a positive correlations between Country GDP vs Life expectancy (r value 0.455) as well as GDP  vs hospital beds (per thousand population) (R value 0.113)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1D6B722-8A80-F7D6-4314-A29F2BD3D7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14" r="599"/>
          <a:stretch/>
        </p:blipFill>
        <p:spPr>
          <a:xfrm>
            <a:off x="820135" y="2422481"/>
            <a:ext cx="4878389" cy="3541714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3F15C8-BE1A-9BD0-EAC3-1B48F19E9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903" r="1" b="408"/>
          <a:stretch/>
        </p:blipFill>
        <p:spPr>
          <a:xfrm>
            <a:off x="5698524" y="2249485"/>
            <a:ext cx="5348887" cy="37147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456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EA87CE-6793-9DEF-BAB8-08E67BB444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0611" y="2799556"/>
            <a:ext cx="2824163" cy="1868487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sz="2400"/>
              <a:t>Country Death Rate does not correlate to the initial hypothesis that countries with a higher GDP would have lower death rates (R Value 0.033)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166C61-FE88-1B45-F013-57281792300D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95163" y="1116013"/>
            <a:ext cx="96837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09DB84-D2A7-0230-48C0-8C4A21E6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410" y="0"/>
            <a:ext cx="17318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FF662B-6B92-51EC-19B4-505AD9F5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10" y="152400"/>
            <a:ext cx="17318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581F0-676A-C697-8281-0D04EA0A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210" y="304800"/>
            <a:ext cx="317841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73CDB4-684C-1186-1125-CD4EF00AF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829" y="811444"/>
            <a:ext cx="6928279" cy="44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C381-49B7-DB94-27B3-64975BBB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182" y="330755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en-AU"/>
              <a:t>Statistically the strongest correlation of death rates per country is due to the number of the population over 65 years of age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BFFFC7-D753-8FA2-2B76-E644DEBBA5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7961" y="2019345"/>
            <a:ext cx="4940540" cy="3448595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122CF-4A4A-F191-BBDF-52F615E7B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3595192"/>
            <a:ext cx="4645025" cy="286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AFAE1-F0DC-CB06-0BB0-A9670355A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12" y="2010878"/>
            <a:ext cx="4940540" cy="34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7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ABBA-06A2-1EDD-46B6-3AB878C2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HOW DID THE STRINGENCY OF THE MEASURES ENFORCED BY THE GOVERNMENT IMPACT THE SPREAD OF COVID-19 PRE VACCINATION MEASURES?</a:t>
            </a:r>
          </a:p>
        </p:txBody>
      </p:sp>
    </p:spTree>
    <p:extLst>
      <p:ext uri="{BB962C8B-B14F-4D97-AF65-F5344CB8AC3E}">
        <p14:creationId xmlns:p14="http://schemas.microsoft.com/office/powerpoint/2010/main" val="262924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E7794B9-6EF3-A84B-5674-1183E7E5E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47" y="3064700"/>
            <a:ext cx="3658872" cy="3658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0188F3-9F85-8377-94D5-A31CAFC99D48}"/>
              </a:ext>
            </a:extLst>
          </p:cNvPr>
          <p:cNvSpPr/>
          <p:nvPr/>
        </p:nvSpPr>
        <p:spPr>
          <a:xfrm>
            <a:off x="7393514" y="412910"/>
            <a:ext cx="4176106" cy="2216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70A5-6DDB-AA00-E57C-71F32C651CB6}"/>
              </a:ext>
            </a:extLst>
          </p:cNvPr>
          <p:cNvSpPr txBox="1"/>
          <p:nvPr/>
        </p:nvSpPr>
        <p:spPr>
          <a:xfrm>
            <a:off x="7393514" y="508159"/>
            <a:ext cx="408984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Australia</a:t>
            </a:r>
          </a:p>
          <a:p>
            <a:endParaRPr lang="en-US"/>
          </a:p>
          <a:p>
            <a:r>
              <a:rPr lang="en-US"/>
              <a:t>The relationship between the % change in New Cases (per million) and the enforced Stringency measures by the Government present an r value of -</a:t>
            </a:r>
            <a:r>
              <a:rPr lang="en-US">
                <a:ea typeface="+mn-lt"/>
                <a:cs typeface="+mn-lt"/>
              </a:rPr>
              <a:t>0.89.</a:t>
            </a:r>
          </a:p>
        </p:txBody>
      </p:sp>
      <p:pic>
        <p:nvPicPr>
          <p:cNvPr id="7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46A5859-152F-75E0-6BD3-AC8D88AC8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233"/>
            <a:ext cx="3187700" cy="3187700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2642C37B-3089-BE06-AB64-F6694E7B3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" y="2978150"/>
            <a:ext cx="3187700" cy="3187700"/>
          </a:xfrm>
          <a:prstGeom prst="rect">
            <a:avLst/>
          </a:prstGeom>
        </p:spPr>
      </p:pic>
      <p:pic>
        <p:nvPicPr>
          <p:cNvPr id="11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F4A0EA8B-2A01-C6BA-CE02-C68A2D4B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" y="4234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483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C0B241-13E5-418D-8920-D23491E2D2C0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699</Words>
  <Application>Microsoft Office PowerPoint</Application>
  <PresentationFormat>Widescreen</PresentationFormat>
  <Paragraphs>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Gill Sans MT</vt:lpstr>
      <vt:lpstr>Rockwell</vt:lpstr>
      <vt:lpstr>Tahoma</vt:lpstr>
      <vt:lpstr>Wingdings</vt:lpstr>
      <vt:lpstr>Gallery</vt:lpstr>
      <vt:lpstr>COVID-19 Pandemic “A time of change”</vt:lpstr>
      <vt:lpstr>World Covid Data “owid-covid-data.csv”</vt:lpstr>
      <vt:lpstr>“owid-covid-data.csv”</vt:lpstr>
      <vt:lpstr>The data tells the story</vt:lpstr>
      <vt:lpstr>As expected we see a positive correlations between Country GDP vs Life expectancy (r value 0.455) as well as GDP  vs hospital beds (per thousand population) (R value 0.113)</vt:lpstr>
      <vt:lpstr>Country Death Rate does not correlate to the initial hypothesis that countries with a higher GDP would have lower death rates (R Value 0.033)</vt:lpstr>
      <vt:lpstr>Statistically the strongest correlation of death rates per country is due to the number of the population over 65 years of age </vt:lpstr>
      <vt:lpstr>HOW DID THE STRINGENCY OF THE MEASURES ENFORCED BY THE GOVERNMENT IMPACT THE SPREAD OF COVID-19 PRE VACCINATION MEASURES?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THE AVAILABILITY OF  VACCINATIONS INFLUENCE THE TRENDS IN COVID-19 CASE NUMBERS AND DEATHS? 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Pandemic “As if adulting wasn’t already hard enough”</dc:title>
  <dc:creator>ANGELA ALEXANDER SMITH</dc:creator>
  <cp:lastModifiedBy>ANGELA ALEXANDER SMITH</cp:lastModifiedBy>
  <cp:revision>1</cp:revision>
  <dcterms:created xsi:type="dcterms:W3CDTF">2022-08-16T11:38:39Z</dcterms:created>
  <dcterms:modified xsi:type="dcterms:W3CDTF">2022-08-18T11:56:50Z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